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9.xml" ContentType="application/vnd.openxmlformats-officedocument.drawingml.chart+xml"/>
  <Override PartName="/ppt/notesSlides/notesSlide16.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7.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9" r:id="rId5"/>
  </p:sldMasterIdLst>
  <p:notesMasterIdLst>
    <p:notesMasterId r:id="rId75"/>
  </p:notesMasterIdLst>
  <p:sldIdLst>
    <p:sldId id="256" r:id="rId6"/>
    <p:sldId id="269" r:id="rId7"/>
    <p:sldId id="257" r:id="rId8"/>
    <p:sldId id="559" r:id="rId9"/>
    <p:sldId id="500" r:id="rId10"/>
    <p:sldId id="259" r:id="rId11"/>
    <p:sldId id="439" r:id="rId12"/>
    <p:sldId id="453" r:id="rId13"/>
    <p:sldId id="560" r:id="rId14"/>
    <p:sldId id="266" r:id="rId15"/>
    <p:sldId id="517" r:id="rId16"/>
    <p:sldId id="561" r:id="rId17"/>
    <p:sldId id="400" r:id="rId18"/>
    <p:sldId id="373" r:id="rId19"/>
    <p:sldId id="274" r:id="rId20"/>
    <p:sldId id="473" r:id="rId21"/>
    <p:sldId id="474" r:id="rId22"/>
    <p:sldId id="490" r:id="rId23"/>
    <p:sldId id="554" r:id="rId24"/>
    <p:sldId id="556" r:id="rId25"/>
    <p:sldId id="555" r:id="rId26"/>
    <p:sldId id="553" r:id="rId27"/>
    <p:sldId id="475" r:id="rId28"/>
    <p:sldId id="518" r:id="rId29"/>
    <p:sldId id="519" r:id="rId30"/>
    <p:sldId id="570" r:id="rId31"/>
    <p:sldId id="571" r:id="rId32"/>
    <p:sldId id="520" r:id="rId33"/>
    <p:sldId id="521" r:id="rId34"/>
    <p:sldId id="527" r:id="rId35"/>
    <p:sldId id="371" r:id="rId36"/>
    <p:sldId id="481" r:id="rId37"/>
    <p:sldId id="492" r:id="rId38"/>
    <p:sldId id="423" r:id="rId39"/>
    <p:sldId id="268" r:id="rId40"/>
    <p:sldId id="479" r:id="rId41"/>
    <p:sldId id="528" r:id="rId42"/>
    <p:sldId id="535" r:id="rId43"/>
    <p:sldId id="276" r:id="rId44"/>
    <p:sldId id="529" r:id="rId45"/>
    <p:sldId id="334" r:id="rId46"/>
    <p:sldId id="381" r:id="rId47"/>
    <p:sldId id="558" r:id="rId48"/>
    <p:sldId id="469" r:id="rId49"/>
    <p:sldId id="566" r:id="rId50"/>
    <p:sldId id="563" r:id="rId51"/>
    <p:sldId id="568" r:id="rId52"/>
    <p:sldId id="569" r:id="rId53"/>
    <p:sldId id="533" r:id="rId54"/>
    <p:sldId id="303" r:id="rId55"/>
    <p:sldId id="534" r:id="rId56"/>
    <p:sldId id="325" r:id="rId57"/>
    <p:sldId id="285" r:id="rId58"/>
    <p:sldId id="388" r:id="rId59"/>
    <p:sldId id="537" r:id="rId60"/>
    <p:sldId id="449" r:id="rId61"/>
    <p:sldId id="332" r:id="rId62"/>
    <p:sldId id="549" r:id="rId63"/>
    <p:sldId id="536" r:id="rId64"/>
    <p:sldId id="550" r:id="rId65"/>
    <p:sldId id="538" r:id="rId66"/>
    <p:sldId id="539" r:id="rId67"/>
    <p:sldId id="540" r:id="rId68"/>
    <p:sldId id="541" r:id="rId69"/>
    <p:sldId id="542" r:id="rId70"/>
    <p:sldId id="543" r:id="rId71"/>
    <p:sldId id="544" r:id="rId72"/>
    <p:sldId id="545" r:id="rId73"/>
    <p:sldId id="546"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Slides" id="{47BE23B6-19A4-914B-9D75-8A4457CA774B}">
          <p14:sldIdLst>
            <p14:sldId id="256"/>
            <p14:sldId id="269"/>
            <p14:sldId id="257"/>
            <p14:sldId id="559"/>
            <p14:sldId id="500"/>
            <p14:sldId id="259"/>
            <p14:sldId id="439"/>
            <p14:sldId id="453"/>
            <p14:sldId id="560"/>
            <p14:sldId id="266"/>
            <p14:sldId id="517"/>
            <p14:sldId id="561"/>
            <p14:sldId id="400"/>
            <p14:sldId id="373"/>
            <p14:sldId id="274"/>
            <p14:sldId id="473"/>
            <p14:sldId id="474"/>
            <p14:sldId id="490"/>
            <p14:sldId id="554"/>
            <p14:sldId id="556"/>
            <p14:sldId id="555"/>
            <p14:sldId id="553"/>
            <p14:sldId id="475"/>
            <p14:sldId id="518"/>
            <p14:sldId id="519"/>
            <p14:sldId id="570"/>
            <p14:sldId id="571"/>
            <p14:sldId id="520"/>
            <p14:sldId id="521"/>
            <p14:sldId id="527"/>
            <p14:sldId id="371"/>
            <p14:sldId id="481"/>
            <p14:sldId id="492"/>
            <p14:sldId id="423"/>
            <p14:sldId id="268"/>
            <p14:sldId id="479"/>
            <p14:sldId id="528"/>
            <p14:sldId id="535"/>
            <p14:sldId id="276"/>
            <p14:sldId id="529"/>
            <p14:sldId id="334"/>
            <p14:sldId id="381"/>
            <p14:sldId id="558"/>
            <p14:sldId id="469"/>
            <p14:sldId id="566"/>
            <p14:sldId id="563"/>
            <p14:sldId id="568"/>
            <p14:sldId id="569"/>
            <p14:sldId id="533"/>
            <p14:sldId id="303"/>
            <p14:sldId id="534"/>
            <p14:sldId id="325"/>
            <p14:sldId id="285"/>
            <p14:sldId id="388"/>
            <p14:sldId id="537"/>
          </p14:sldIdLst>
        </p14:section>
        <p14:section name="Student Graduation Feedback - Looped Slides" id="{1B3AE59B-4671-9D46-9675-81E090B8DF44}">
          <p14:sldIdLst>
            <p14:sldId id="449"/>
            <p14:sldId id="332"/>
            <p14:sldId id="549"/>
            <p14:sldId id="536"/>
            <p14:sldId id="550"/>
            <p14:sldId id="538"/>
            <p14:sldId id="539"/>
            <p14:sldId id="540"/>
            <p14:sldId id="541"/>
            <p14:sldId id="542"/>
            <p14:sldId id="543"/>
            <p14:sldId id="544"/>
            <p14:sldId id="545"/>
            <p14:sldId id="54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E9E85E-7782-FAC1-9CF7-D13515DBD6C9}" name="Cortez, Allison" initials="CA" userId="S::Allison.Cortez@PikesPeak.edu::50c36b7d-782e-4e0a-904b-f61d40a03d88" providerId="AD"/>
  <p188:author id="{65A5E361-7419-9EA5-7A42-6943CDAF5D2A}" name="Radcliffe, Matt" initials="RM" userId="S::matt.radcliffe@pikespeak.edu::2b424136-2c84-4ef6-9ac1-7f49f0ed0873" providerId="AD"/>
  <p188:author id="{D9AF9377-06B4-AFE0-4B43-4F76ED8477B4}" name="Boyce, Carrie" initials="BC" userId="S::Carrie.Boyce@pikespeak.edu::f8b45de6-0b6e-4dc9-a548-26f97cf863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4326"/>
    <a:srgbClr val="E8F1DD"/>
    <a:srgbClr val="B2A4A8"/>
    <a:srgbClr val="CCCED3"/>
    <a:srgbClr val="C7DAB4"/>
    <a:srgbClr val="D8E1D0"/>
    <a:srgbClr val="E7E8EB"/>
    <a:srgbClr val="D1D9CF"/>
    <a:srgbClr val="C6D5E1"/>
    <a:srgbClr val="ECF5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75F7C7-3715-4FF7-AEBB-1A3DB2367A60}" v="1" dt="2026-08-10T14:42:30.560"/>
    <p1510:client id="{AF09EE13-6BA0-4F7D-BA7C-A612AD92B68A}" v="170" dt="2026-08-10T14:35:57.138"/>
    <p1510:client id="{B8BB427C-BCBE-6B41-BAAB-C89C792D1BAB}" v="18" dt="2026-08-10T14:55:57.002"/>
    <p1510:client id="{D44FA0BD-B2E5-3A76-5D4E-D19059E09800}" v="14" dt="2026-08-09T19:19:01.096"/>
    <p1510:client id="{F5072A0F-3832-ED4C-B045-508834404F4E}" v="240" dt="2026-08-10T18:34:27.1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257"/>
    <p:restoredTop sz="94668"/>
  </p:normalViewPr>
  <p:slideViewPr>
    <p:cSldViewPr snapToGrid="0">
      <p:cViewPr varScale="1">
        <p:scale>
          <a:sx n="114" d="100"/>
          <a:sy n="114" d="100"/>
        </p:scale>
        <p:origin x="192" y="187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microsoft.com/office/2018/10/relationships/authors" Target="author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theme" Target="theme/theme1.xml"/><Relationship Id="rId8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yce, Carrie" userId="f8b45de6-0b6e-4dc9-a548-26f97cf86336" providerId="ADAL" clId="{BDD7C887-0097-545F-B1E1-EC6E1BD040BF}"/>
    <pc:docChg chg="undo custSel delSld modSld sldOrd modMainMaster modSection">
      <pc:chgData name="Boyce, Carrie" userId="f8b45de6-0b6e-4dc9-a548-26f97cf86336" providerId="ADAL" clId="{BDD7C887-0097-545F-B1E1-EC6E1BD040BF}" dt="2026-08-10T18:34:27.178" v="521" actId="18331"/>
      <pc:docMkLst>
        <pc:docMk/>
      </pc:docMkLst>
      <pc:sldChg chg="modSp">
        <pc:chgData name="Boyce, Carrie" userId="f8b45de6-0b6e-4dc9-a548-26f97cf86336" providerId="ADAL" clId="{BDD7C887-0097-545F-B1E1-EC6E1BD040BF}" dt="2026-08-10T17:44:56.901" v="516"/>
        <pc:sldMkLst>
          <pc:docMk/>
          <pc:sldMk cId="2422533674" sldId="256"/>
        </pc:sldMkLst>
        <pc:picChg chg="mod">
          <ac:chgData name="Boyce, Carrie" userId="f8b45de6-0b6e-4dc9-a548-26f97cf86336" providerId="ADAL" clId="{BDD7C887-0097-545F-B1E1-EC6E1BD040BF}" dt="2026-08-10T17:44:56.901" v="516"/>
          <ac:picMkLst>
            <pc:docMk/>
            <pc:sldMk cId="2422533674" sldId="256"/>
            <ac:picMk id="6" creationId="{018C1E96-0CD4-8509-4B11-6E6AF727EC1E}"/>
          </ac:picMkLst>
        </pc:picChg>
      </pc:sldChg>
      <pc:sldChg chg="modSp mod setBg">
        <pc:chgData name="Boyce, Carrie" userId="f8b45de6-0b6e-4dc9-a548-26f97cf86336" providerId="ADAL" clId="{BDD7C887-0097-545F-B1E1-EC6E1BD040BF}" dt="2026-08-10T18:34:27.178" v="521" actId="18331"/>
        <pc:sldMkLst>
          <pc:docMk/>
          <pc:sldMk cId="3899975863" sldId="257"/>
        </pc:sldMkLst>
        <pc:spChg chg="mod ord">
          <ac:chgData name="Boyce, Carrie" userId="f8b45de6-0b6e-4dc9-a548-26f97cf86336" providerId="ADAL" clId="{BDD7C887-0097-545F-B1E1-EC6E1BD040BF}" dt="2026-08-10T17:23:02.439" v="452" actId="13244"/>
          <ac:spMkLst>
            <pc:docMk/>
            <pc:sldMk cId="3899975863" sldId="257"/>
            <ac:spMk id="2" creationId="{7971901D-79F1-E0AD-8E96-1234C8822925}"/>
          </ac:spMkLst>
        </pc:spChg>
        <pc:spChg chg="mod">
          <ac:chgData name="Boyce, Carrie" userId="f8b45de6-0b6e-4dc9-a548-26f97cf86336" providerId="ADAL" clId="{BDD7C887-0097-545F-B1E1-EC6E1BD040BF}" dt="2026-08-10T15:07:50.123" v="6" actId="962"/>
          <ac:spMkLst>
            <pc:docMk/>
            <pc:sldMk cId="3899975863" sldId="257"/>
            <ac:spMk id="6" creationId="{2AF6AAB2-D55C-B2C8-ECA9-DC1D131FF12D}"/>
          </ac:spMkLst>
        </pc:spChg>
        <pc:spChg chg="mod">
          <ac:chgData name="Boyce, Carrie" userId="f8b45de6-0b6e-4dc9-a548-26f97cf86336" providerId="ADAL" clId="{BDD7C887-0097-545F-B1E1-EC6E1BD040BF}" dt="2026-08-10T15:07:52.253" v="7" actId="962"/>
          <ac:spMkLst>
            <pc:docMk/>
            <pc:sldMk cId="3899975863" sldId="257"/>
            <ac:spMk id="11" creationId="{1B37C93D-4682-119F-3F2B-CA8D236E231B}"/>
          </ac:spMkLst>
        </pc:spChg>
        <pc:spChg chg="ord">
          <ac:chgData name="Boyce, Carrie" userId="f8b45de6-0b6e-4dc9-a548-26f97cf86336" providerId="ADAL" clId="{BDD7C887-0097-545F-B1E1-EC6E1BD040BF}" dt="2026-08-10T17:22:52.762" v="451" actId="13244"/>
          <ac:spMkLst>
            <pc:docMk/>
            <pc:sldMk cId="3899975863" sldId="257"/>
            <ac:spMk id="15" creationId="{AC376709-A9A8-F10B-56DD-16C6D2FCEDE2}"/>
          </ac:spMkLst>
        </pc:spChg>
        <pc:spChg chg="ord">
          <ac:chgData name="Boyce, Carrie" userId="f8b45de6-0b6e-4dc9-a548-26f97cf86336" providerId="ADAL" clId="{BDD7C887-0097-545F-B1E1-EC6E1BD040BF}" dt="2026-08-10T17:22:52.762" v="451" actId="13244"/>
          <ac:spMkLst>
            <pc:docMk/>
            <pc:sldMk cId="3899975863" sldId="257"/>
            <ac:spMk id="16" creationId="{0DDEBB53-3ECD-BB88-D3F6-025D1845D992}"/>
          </ac:spMkLst>
        </pc:spChg>
        <pc:picChg chg="mod ord">
          <ac:chgData name="Boyce, Carrie" userId="f8b45de6-0b6e-4dc9-a548-26f97cf86336" providerId="ADAL" clId="{BDD7C887-0097-545F-B1E1-EC6E1BD040BF}" dt="2026-08-10T17:22:52.762" v="451" actId="13244"/>
          <ac:picMkLst>
            <pc:docMk/>
            <pc:sldMk cId="3899975863" sldId="257"/>
            <ac:picMk id="5" creationId="{C63792F2-415B-75B3-E7D3-DA394C00F637}"/>
          </ac:picMkLst>
        </pc:picChg>
        <pc:picChg chg="ord">
          <ac:chgData name="Boyce, Carrie" userId="f8b45de6-0b6e-4dc9-a548-26f97cf86336" providerId="ADAL" clId="{BDD7C887-0097-545F-B1E1-EC6E1BD040BF}" dt="2026-08-10T17:22:52.762" v="451" actId="13244"/>
          <ac:picMkLst>
            <pc:docMk/>
            <pc:sldMk cId="3899975863" sldId="257"/>
            <ac:picMk id="8" creationId="{FA2069AD-E380-5010-6678-BAC06830E0D0}"/>
          </ac:picMkLst>
        </pc:picChg>
        <pc:picChg chg="mod">
          <ac:chgData name="Boyce, Carrie" userId="f8b45de6-0b6e-4dc9-a548-26f97cf86336" providerId="ADAL" clId="{BDD7C887-0097-545F-B1E1-EC6E1BD040BF}" dt="2026-08-10T15:06:02.152" v="5" actId="962"/>
          <ac:picMkLst>
            <pc:docMk/>
            <pc:sldMk cId="3899975863" sldId="257"/>
            <ac:picMk id="17" creationId="{6B449551-A9EA-5F68-F7B9-907FADF3E7B3}"/>
          </ac:picMkLst>
        </pc:picChg>
      </pc:sldChg>
      <pc:sldChg chg="modSp mod modNotesTx">
        <pc:chgData name="Boyce, Carrie" userId="f8b45de6-0b6e-4dc9-a548-26f97cf86336" providerId="ADAL" clId="{BDD7C887-0097-545F-B1E1-EC6E1BD040BF}" dt="2026-08-10T17:43:26.432" v="504" actId="20577"/>
        <pc:sldMkLst>
          <pc:docMk/>
          <pc:sldMk cId="2429651797" sldId="268"/>
        </pc:sldMkLst>
        <pc:spChg chg="mod">
          <ac:chgData name="Boyce, Carrie" userId="f8b45de6-0b6e-4dc9-a548-26f97cf86336" providerId="ADAL" clId="{BDD7C887-0097-545F-B1E1-EC6E1BD040BF}" dt="2026-08-10T15:56:44.261" v="329" actId="33553"/>
          <ac:spMkLst>
            <pc:docMk/>
            <pc:sldMk cId="2429651797" sldId="268"/>
            <ac:spMk id="4" creationId="{C7C3ABE1-6FCA-0BA4-2AA9-F62A0E0B1D3C}"/>
          </ac:spMkLst>
        </pc:spChg>
        <pc:picChg chg="mod">
          <ac:chgData name="Boyce, Carrie" userId="f8b45de6-0b6e-4dc9-a548-26f97cf86336" providerId="ADAL" clId="{BDD7C887-0097-545F-B1E1-EC6E1BD040BF}" dt="2026-08-10T16:14:55.925" v="425" actId="13244"/>
          <ac:picMkLst>
            <pc:docMk/>
            <pc:sldMk cId="2429651797" sldId="268"/>
            <ac:picMk id="8" creationId="{E666296B-EE5E-C9E5-AAB2-5CAF2DF67DAD}"/>
          </ac:picMkLst>
        </pc:picChg>
      </pc:sldChg>
      <pc:sldChg chg="addSp modSp mod setBg">
        <pc:chgData name="Boyce, Carrie" userId="f8b45de6-0b6e-4dc9-a548-26f97cf86336" providerId="ADAL" clId="{BDD7C887-0097-545F-B1E1-EC6E1BD040BF}" dt="2026-08-10T18:34:27.178" v="521" actId="18331"/>
        <pc:sldMkLst>
          <pc:docMk/>
          <pc:sldMk cId="2132489577" sldId="269"/>
        </pc:sldMkLst>
        <pc:spChg chg="add mod">
          <ac:chgData name="Boyce, Carrie" userId="f8b45de6-0b6e-4dc9-a548-26f97cf86336" providerId="ADAL" clId="{BDD7C887-0097-545F-B1E1-EC6E1BD040BF}" dt="2026-08-10T15:59:49.477" v="405" actId="13244"/>
          <ac:spMkLst>
            <pc:docMk/>
            <pc:sldMk cId="2132489577" sldId="269"/>
            <ac:spMk id="2" creationId="{C68F19C2-A85D-1598-2ADA-F3A45E186513}"/>
          </ac:spMkLst>
        </pc:spChg>
        <pc:picChg chg="mod">
          <ac:chgData name="Boyce, Carrie" userId="f8b45de6-0b6e-4dc9-a548-26f97cf86336" providerId="ADAL" clId="{BDD7C887-0097-545F-B1E1-EC6E1BD040BF}" dt="2026-08-10T16:01:00.883" v="415"/>
          <ac:picMkLst>
            <pc:docMk/>
            <pc:sldMk cId="2132489577" sldId="269"/>
            <ac:picMk id="5" creationId="{B0064738-5C13-6ABD-A854-F4EACE46DC47}"/>
          </ac:picMkLst>
        </pc:picChg>
      </pc:sldChg>
      <pc:sldChg chg="modSp modNotesTx">
        <pc:chgData name="Boyce, Carrie" userId="f8b45de6-0b6e-4dc9-a548-26f97cf86336" providerId="ADAL" clId="{BDD7C887-0097-545F-B1E1-EC6E1BD040BF}" dt="2026-08-10T17:42:49.636" v="498" actId="20577"/>
        <pc:sldMkLst>
          <pc:docMk/>
          <pc:sldMk cId="290216671" sldId="274"/>
        </pc:sldMkLst>
        <pc:graphicFrameChg chg="mod">
          <ac:chgData name="Boyce, Carrie" userId="f8b45de6-0b6e-4dc9-a548-26f97cf86336" providerId="ADAL" clId="{BDD7C887-0097-545F-B1E1-EC6E1BD040BF}" dt="2026-08-10T17:23:21.255" v="453" actId="13244"/>
          <ac:graphicFrameMkLst>
            <pc:docMk/>
            <pc:sldMk cId="290216671" sldId="274"/>
            <ac:graphicFrameMk id="9" creationId="{7CA23B96-C14F-CC79-81A9-82020B2F7AC7}"/>
          </ac:graphicFrameMkLst>
        </pc:graphicFrameChg>
      </pc:sldChg>
      <pc:sldChg chg="modSp modNotesTx">
        <pc:chgData name="Boyce, Carrie" userId="f8b45de6-0b6e-4dc9-a548-26f97cf86336" providerId="ADAL" clId="{BDD7C887-0097-545F-B1E1-EC6E1BD040BF}" dt="2026-08-10T17:43:34.692" v="506" actId="20577"/>
        <pc:sldMkLst>
          <pc:docMk/>
          <pc:sldMk cId="3884314150" sldId="276"/>
        </pc:sldMkLst>
        <pc:graphicFrameChg chg="mod">
          <ac:chgData name="Boyce, Carrie" userId="f8b45de6-0b6e-4dc9-a548-26f97cf86336" providerId="ADAL" clId="{BDD7C887-0097-545F-B1E1-EC6E1BD040BF}" dt="2026-08-10T15:33:25.876" v="62" actId="962"/>
          <ac:graphicFrameMkLst>
            <pc:docMk/>
            <pc:sldMk cId="3884314150" sldId="276"/>
            <ac:graphicFrameMk id="5" creationId="{938A30B9-C76C-B3A0-2E40-98732688093C}"/>
          </ac:graphicFrameMkLst>
        </pc:graphicFrameChg>
      </pc:sldChg>
      <pc:sldChg chg="ord">
        <pc:chgData name="Boyce, Carrie" userId="f8b45de6-0b6e-4dc9-a548-26f97cf86336" providerId="ADAL" clId="{BDD7C887-0097-545F-B1E1-EC6E1BD040BF}" dt="2026-08-10T17:41:54.227" v="495" actId="20578"/>
        <pc:sldMkLst>
          <pc:docMk/>
          <pc:sldMk cId="3411968814" sldId="285"/>
        </pc:sldMkLst>
      </pc:sldChg>
      <pc:sldChg chg="del">
        <pc:chgData name="Boyce, Carrie" userId="f8b45de6-0b6e-4dc9-a548-26f97cf86336" providerId="ADAL" clId="{BDD7C887-0097-545F-B1E1-EC6E1BD040BF}" dt="2026-08-10T16:37:50.246" v="443" actId="2696"/>
        <pc:sldMkLst>
          <pc:docMk/>
          <pc:sldMk cId="890636855" sldId="297"/>
        </pc:sldMkLst>
      </pc:sldChg>
      <pc:sldChg chg="modSp del mod">
        <pc:chgData name="Boyce, Carrie" userId="f8b45de6-0b6e-4dc9-a548-26f97cf86336" providerId="ADAL" clId="{BDD7C887-0097-545F-B1E1-EC6E1BD040BF}" dt="2026-08-10T16:37:40.342" v="442" actId="2696"/>
        <pc:sldMkLst>
          <pc:docMk/>
          <pc:sldMk cId="4086061786" sldId="317"/>
        </pc:sldMkLst>
        <pc:spChg chg="mod">
          <ac:chgData name="Boyce, Carrie" userId="f8b45de6-0b6e-4dc9-a548-26f97cf86336" providerId="ADAL" clId="{BDD7C887-0097-545F-B1E1-EC6E1BD040BF}" dt="2026-08-10T16:10:08.287" v="424" actId="13244"/>
          <ac:spMkLst>
            <pc:docMk/>
            <pc:sldMk cId="4086061786" sldId="317"/>
            <ac:spMk id="2" creationId="{F52FA903-2209-4E16-25BD-EC5D7AC17C3A}"/>
          </ac:spMkLst>
        </pc:spChg>
        <pc:graphicFrameChg chg="mod modGraphic">
          <ac:chgData name="Boyce, Carrie" userId="f8b45de6-0b6e-4dc9-a548-26f97cf86336" providerId="ADAL" clId="{BDD7C887-0097-545F-B1E1-EC6E1BD040BF}" dt="2026-08-10T15:55:16.846" v="220" actId="1076"/>
          <ac:graphicFrameMkLst>
            <pc:docMk/>
            <pc:sldMk cId="4086061786" sldId="317"/>
            <ac:graphicFrameMk id="6" creationId="{D3BAD5C0-ECE2-ADBD-EBE1-F83A3222B4A9}"/>
          </ac:graphicFrameMkLst>
        </pc:graphicFrameChg>
      </pc:sldChg>
      <pc:sldChg chg="modSp mod modNotesTx">
        <pc:chgData name="Boyce, Carrie" userId="f8b45de6-0b6e-4dc9-a548-26f97cf86336" providerId="ADAL" clId="{BDD7C887-0097-545F-B1E1-EC6E1BD040BF}" dt="2026-08-10T18:34:27.178" v="521" actId="18331"/>
        <pc:sldMkLst>
          <pc:docMk/>
          <pc:sldMk cId="2105178862" sldId="325"/>
        </pc:sldMkLst>
        <pc:picChg chg="mod">
          <ac:chgData name="Boyce, Carrie" userId="f8b45de6-0b6e-4dc9-a548-26f97cf86336" providerId="ADAL" clId="{BDD7C887-0097-545F-B1E1-EC6E1BD040BF}" dt="2026-08-10T18:23:39.972" v="518"/>
          <ac:picMkLst>
            <pc:docMk/>
            <pc:sldMk cId="2105178862" sldId="325"/>
            <ac:picMk id="5" creationId="{298A287F-D990-1911-DEB1-91EA2A612C0E}"/>
          </ac:picMkLst>
        </pc:picChg>
        <pc:picChg chg="mod">
          <ac:chgData name="Boyce, Carrie" userId="f8b45de6-0b6e-4dc9-a548-26f97cf86336" providerId="ADAL" clId="{BDD7C887-0097-545F-B1E1-EC6E1BD040BF}" dt="2026-08-10T18:34:27.178" v="521" actId="18331"/>
          <ac:picMkLst>
            <pc:docMk/>
            <pc:sldMk cId="2105178862" sldId="325"/>
            <ac:picMk id="7" creationId="{859DB023-BE09-21E5-D3BC-8EE35D39D3AE}"/>
          </ac:picMkLst>
        </pc:picChg>
      </pc:sldChg>
      <pc:sldChg chg="modSp mod modShow">
        <pc:chgData name="Boyce, Carrie" userId="f8b45de6-0b6e-4dc9-a548-26f97cf86336" providerId="ADAL" clId="{BDD7C887-0097-545F-B1E1-EC6E1BD040BF}" dt="2026-08-10T17:38:43.517" v="488" actId="13244"/>
        <pc:sldMkLst>
          <pc:docMk/>
          <pc:sldMk cId="3141534345" sldId="332"/>
        </pc:sldMkLst>
        <pc:spChg chg="ord">
          <ac:chgData name="Boyce, Carrie" userId="f8b45de6-0b6e-4dc9-a548-26f97cf86336" providerId="ADAL" clId="{BDD7C887-0097-545F-B1E1-EC6E1BD040BF}" dt="2026-08-10T17:38:43.517" v="488" actId="13244"/>
          <ac:spMkLst>
            <pc:docMk/>
            <pc:sldMk cId="3141534345" sldId="332"/>
            <ac:spMk id="4" creationId="{9D1E2D75-9166-63EF-51D8-6BE1BA7DBF30}"/>
          </ac:spMkLst>
        </pc:spChg>
        <pc:spChg chg="mod">
          <ac:chgData name="Boyce, Carrie" userId="f8b45de6-0b6e-4dc9-a548-26f97cf86336" providerId="ADAL" clId="{BDD7C887-0097-545F-B1E1-EC6E1BD040BF}" dt="2026-08-10T16:29:50.316" v="433" actId="13244"/>
          <ac:spMkLst>
            <pc:docMk/>
            <pc:sldMk cId="3141534345" sldId="332"/>
            <ac:spMk id="6" creationId="{4FD0876D-7118-5F68-3240-8D09FFFA076E}"/>
          </ac:spMkLst>
        </pc:spChg>
        <pc:spChg chg="mod">
          <ac:chgData name="Boyce, Carrie" userId="f8b45de6-0b6e-4dc9-a548-26f97cf86336" providerId="ADAL" clId="{BDD7C887-0097-545F-B1E1-EC6E1BD040BF}" dt="2026-08-10T16:30:04.083" v="436" actId="13244"/>
          <ac:spMkLst>
            <pc:docMk/>
            <pc:sldMk cId="3141534345" sldId="332"/>
            <ac:spMk id="8" creationId="{E263EAC4-053A-CAEE-0BF0-241E345224AB}"/>
          </ac:spMkLst>
        </pc:spChg>
        <pc:spChg chg="mod">
          <ac:chgData name="Boyce, Carrie" userId="f8b45de6-0b6e-4dc9-a548-26f97cf86336" providerId="ADAL" clId="{BDD7C887-0097-545F-B1E1-EC6E1BD040BF}" dt="2026-08-10T16:29:41.631" v="431" actId="13244"/>
          <ac:spMkLst>
            <pc:docMk/>
            <pc:sldMk cId="3141534345" sldId="332"/>
            <ac:spMk id="11" creationId="{1CAE10B5-2DC9-F0A5-B08B-544BF8CD4F74}"/>
          </ac:spMkLst>
        </pc:spChg>
        <pc:spChg chg="mod">
          <ac:chgData name="Boyce, Carrie" userId="f8b45de6-0b6e-4dc9-a548-26f97cf86336" providerId="ADAL" clId="{BDD7C887-0097-545F-B1E1-EC6E1BD040BF}" dt="2026-08-10T16:29:45.844" v="432" actId="13244"/>
          <ac:spMkLst>
            <pc:docMk/>
            <pc:sldMk cId="3141534345" sldId="332"/>
            <ac:spMk id="13" creationId="{5EE3B1CE-5F01-28A5-D9F3-76F215A68F76}"/>
          </ac:spMkLst>
        </pc:spChg>
        <pc:spChg chg="mod">
          <ac:chgData name="Boyce, Carrie" userId="f8b45de6-0b6e-4dc9-a548-26f97cf86336" providerId="ADAL" clId="{BDD7C887-0097-545F-B1E1-EC6E1BD040BF}" dt="2026-08-10T16:29:55.133" v="434" actId="13244"/>
          <ac:spMkLst>
            <pc:docMk/>
            <pc:sldMk cId="3141534345" sldId="332"/>
            <ac:spMk id="15" creationId="{6BA9DA90-EB54-C3D8-AF3E-7EB27D914BE5}"/>
          </ac:spMkLst>
        </pc:spChg>
        <pc:picChg chg="mod">
          <ac:chgData name="Boyce, Carrie" userId="f8b45de6-0b6e-4dc9-a548-26f97cf86336" providerId="ADAL" clId="{BDD7C887-0097-545F-B1E1-EC6E1BD040BF}" dt="2026-08-10T16:30:00.242" v="435" actId="13244"/>
          <ac:picMkLst>
            <pc:docMk/>
            <pc:sldMk cId="3141534345" sldId="332"/>
            <ac:picMk id="7" creationId="{F3E21B64-6590-7C44-1C70-93925DD4FE24}"/>
          </ac:picMkLst>
        </pc:picChg>
        <pc:picChg chg="mod">
          <ac:chgData name="Boyce, Carrie" userId="f8b45de6-0b6e-4dc9-a548-26f97cf86336" providerId="ADAL" clId="{BDD7C887-0097-545F-B1E1-EC6E1BD040BF}" dt="2026-08-10T15:51:12.451" v="152" actId="962"/>
          <ac:picMkLst>
            <pc:docMk/>
            <pc:sldMk cId="3141534345" sldId="332"/>
            <ac:picMk id="10" creationId="{EEF8C15D-7114-5C94-254A-B3AFAAB0E224}"/>
          </ac:picMkLst>
        </pc:picChg>
        <pc:picChg chg="mod">
          <ac:chgData name="Boyce, Carrie" userId="f8b45de6-0b6e-4dc9-a548-26f97cf86336" providerId="ADAL" clId="{BDD7C887-0097-545F-B1E1-EC6E1BD040BF}" dt="2026-08-10T15:51:22.226" v="154" actId="962"/>
          <ac:picMkLst>
            <pc:docMk/>
            <pc:sldMk cId="3141534345" sldId="332"/>
            <ac:picMk id="12" creationId="{C0798B9A-01EF-CD75-59FE-DF12A3E3E570}"/>
          </ac:picMkLst>
        </pc:picChg>
        <pc:picChg chg="mod">
          <ac:chgData name="Boyce, Carrie" userId="f8b45de6-0b6e-4dc9-a548-26f97cf86336" providerId="ADAL" clId="{BDD7C887-0097-545F-B1E1-EC6E1BD040BF}" dt="2026-08-10T15:51:31.242" v="156" actId="962"/>
          <ac:picMkLst>
            <pc:docMk/>
            <pc:sldMk cId="3141534345" sldId="332"/>
            <ac:picMk id="19" creationId="{63ED258F-0C8B-1E9C-C2FB-45E0D5F2D734}"/>
          </ac:picMkLst>
        </pc:picChg>
        <pc:picChg chg="mod">
          <ac:chgData name="Boyce, Carrie" userId="f8b45de6-0b6e-4dc9-a548-26f97cf86336" providerId="ADAL" clId="{BDD7C887-0097-545F-B1E1-EC6E1BD040BF}" dt="2026-08-10T15:51:38.786" v="158" actId="962"/>
          <ac:picMkLst>
            <pc:docMk/>
            <pc:sldMk cId="3141534345" sldId="332"/>
            <ac:picMk id="20" creationId="{ED26CD21-DC18-8B01-201F-08C2668000C4}"/>
          </ac:picMkLst>
        </pc:picChg>
      </pc:sldChg>
      <pc:sldChg chg="modSp mod modNotesTx">
        <pc:chgData name="Boyce, Carrie" userId="f8b45de6-0b6e-4dc9-a548-26f97cf86336" providerId="ADAL" clId="{BDD7C887-0097-545F-B1E1-EC6E1BD040BF}" dt="2026-08-10T17:43:40.233" v="508" actId="20577"/>
        <pc:sldMkLst>
          <pc:docMk/>
          <pc:sldMk cId="2821140713" sldId="334"/>
        </pc:sldMkLst>
        <pc:grpChg chg="ord">
          <ac:chgData name="Boyce, Carrie" userId="f8b45de6-0b6e-4dc9-a548-26f97cf86336" providerId="ADAL" clId="{BDD7C887-0097-545F-B1E1-EC6E1BD040BF}" dt="2026-08-10T17:36:17.670" v="478" actId="13244"/>
          <ac:grpSpMkLst>
            <pc:docMk/>
            <pc:sldMk cId="2821140713" sldId="334"/>
            <ac:grpSpMk id="23" creationId="{AF09977C-0633-4D4C-7912-935E053E427C}"/>
          </ac:grpSpMkLst>
        </pc:grpChg>
        <pc:picChg chg="ord">
          <ac:chgData name="Boyce, Carrie" userId="f8b45de6-0b6e-4dc9-a548-26f97cf86336" providerId="ADAL" clId="{BDD7C887-0097-545F-B1E1-EC6E1BD040BF}" dt="2026-08-10T17:36:17.670" v="478" actId="13244"/>
          <ac:picMkLst>
            <pc:docMk/>
            <pc:sldMk cId="2821140713" sldId="334"/>
            <ac:picMk id="15" creationId="{F47420A3-D6F4-6E3B-2399-C104FD915A15}"/>
          </ac:picMkLst>
        </pc:picChg>
        <pc:picChg chg="mod ord">
          <ac:chgData name="Boyce, Carrie" userId="f8b45de6-0b6e-4dc9-a548-26f97cf86336" providerId="ADAL" clId="{BDD7C887-0097-545F-B1E1-EC6E1BD040BF}" dt="2026-08-10T17:36:17.670" v="478" actId="13244"/>
          <ac:picMkLst>
            <pc:docMk/>
            <pc:sldMk cId="2821140713" sldId="334"/>
            <ac:picMk id="16" creationId="{FCBDE5C9-F6D9-E41D-DFCF-FBD2685E1058}"/>
          </ac:picMkLst>
        </pc:picChg>
      </pc:sldChg>
      <pc:sldChg chg="modSp mod">
        <pc:chgData name="Boyce, Carrie" userId="f8b45de6-0b6e-4dc9-a548-26f97cf86336" providerId="ADAL" clId="{BDD7C887-0097-545F-B1E1-EC6E1BD040BF}" dt="2026-08-10T15:20:57.532" v="46" actId="962"/>
        <pc:sldMkLst>
          <pc:docMk/>
          <pc:sldMk cId="3749175605" sldId="371"/>
        </pc:sldMkLst>
        <pc:picChg chg="mod">
          <ac:chgData name="Boyce, Carrie" userId="f8b45de6-0b6e-4dc9-a548-26f97cf86336" providerId="ADAL" clId="{BDD7C887-0097-545F-B1E1-EC6E1BD040BF}" dt="2026-08-10T15:20:57.532" v="46" actId="962"/>
          <ac:picMkLst>
            <pc:docMk/>
            <pc:sldMk cId="3749175605" sldId="371"/>
            <ac:picMk id="3" creationId="{4AFEA78C-E29B-8C2B-DEEE-29E7366BAD7A}"/>
          </ac:picMkLst>
        </pc:picChg>
      </pc:sldChg>
      <pc:sldChg chg="modSp mod">
        <pc:chgData name="Boyce, Carrie" userId="f8b45de6-0b6e-4dc9-a548-26f97cf86336" providerId="ADAL" clId="{BDD7C887-0097-545F-B1E1-EC6E1BD040BF}" dt="2026-08-10T15:56:39.131" v="326" actId="33553"/>
        <pc:sldMkLst>
          <pc:docMk/>
          <pc:sldMk cId="2312077728" sldId="373"/>
        </pc:sldMkLst>
        <pc:spChg chg="mod">
          <ac:chgData name="Boyce, Carrie" userId="f8b45de6-0b6e-4dc9-a548-26f97cf86336" providerId="ADAL" clId="{BDD7C887-0097-545F-B1E1-EC6E1BD040BF}" dt="2026-08-10T15:56:39.131" v="326" actId="33553"/>
          <ac:spMkLst>
            <pc:docMk/>
            <pc:sldMk cId="2312077728" sldId="373"/>
            <ac:spMk id="7" creationId="{35A74D8D-AA9D-6F98-4011-CA7D084BA93A}"/>
          </ac:spMkLst>
        </pc:spChg>
        <pc:picChg chg="mod">
          <ac:chgData name="Boyce, Carrie" userId="f8b45de6-0b6e-4dc9-a548-26f97cf86336" providerId="ADAL" clId="{BDD7C887-0097-545F-B1E1-EC6E1BD040BF}" dt="2026-08-10T15:17:18.877" v="34" actId="962"/>
          <ac:picMkLst>
            <pc:docMk/>
            <pc:sldMk cId="2312077728" sldId="373"/>
            <ac:picMk id="4" creationId="{E04EDFC0-1BD7-B2CC-9FC4-81C6D420F855}"/>
          </ac:picMkLst>
        </pc:picChg>
      </pc:sldChg>
      <pc:sldChg chg="modSp mod modNotesTx">
        <pc:chgData name="Boyce, Carrie" userId="f8b45de6-0b6e-4dc9-a548-26f97cf86336" providerId="ADAL" clId="{BDD7C887-0097-545F-B1E1-EC6E1BD040BF}" dt="2026-08-10T17:42:45.821" v="497" actId="20577"/>
        <pc:sldMkLst>
          <pc:docMk/>
          <pc:sldMk cId="4037101641" sldId="400"/>
        </pc:sldMkLst>
        <pc:picChg chg="mod">
          <ac:chgData name="Boyce, Carrie" userId="f8b45de6-0b6e-4dc9-a548-26f97cf86336" providerId="ADAL" clId="{BDD7C887-0097-545F-B1E1-EC6E1BD040BF}" dt="2026-08-10T16:08:19.906" v="423" actId="13244"/>
          <ac:picMkLst>
            <pc:docMk/>
            <pc:sldMk cId="4037101641" sldId="400"/>
            <ac:picMk id="11" creationId="{72649551-BBB5-8DF2-7A76-70422C2DCD71}"/>
          </ac:picMkLst>
        </pc:picChg>
        <pc:picChg chg="mod">
          <ac:chgData name="Boyce, Carrie" userId="f8b45de6-0b6e-4dc9-a548-26f97cf86336" providerId="ADAL" clId="{BDD7C887-0097-545F-B1E1-EC6E1BD040BF}" dt="2026-08-10T15:16:44.289" v="28" actId="962"/>
          <ac:picMkLst>
            <pc:docMk/>
            <pc:sldMk cId="4037101641" sldId="400"/>
            <ac:picMk id="13" creationId="{314DC3C1-FA83-1076-066D-DB846806F2C5}"/>
          </ac:picMkLst>
        </pc:picChg>
        <pc:picChg chg="mod">
          <ac:chgData name="Boyce, Carrie" userId="f8b45de6-0b6e-4dc9-a548-26f97cf86336" providerId="ADAL" clId="{BDD7C887-0097-545F-B1E1-EC6E1BD040BF}" dt="2026-08-10T15:16:45.686" v="29" actId="962"/>
          <ac:picMkLst>
            <pc:docMk/>
            <pc:sldMk cId="4037101641" sldId="400"/>
            <ac:picMk id="14" creationId="{7C214C10-13C7-9218-DE74-DB675FEC80EE}"/>
          </ac:picMkLst>
        </pc:picChg>
        <pc:picChg chg="mod">
          <ac:chgData name="Boyce, Carrie" userId="f8b45de6-0b6e-4dc9-a548-26f97cf86336" providerId="ADAL" clId="{BDD7C887-0097-545F-B1E1-EC6E1BD040BF}" dt="2026-08-10T15:16:46.928" v="30" actId="962"/>
          <ac:picMkLst>
            <pc:docMk/>
            <pc:sldMk cId="4037101641" sldId="400"/>
            <ac:picMk id="16" creationId="{C483E091-E88D-1586-5438-32770C1E9F2D}"/>
          </ac:picMkLst>
        </pc:picChg>
        <pc:picChg chg="mod">
          <ac:chgData name="Boyce, Carrie" userId="f8b45de6-0b6e-4dc9-a548-26f97cf86336" providerId="ADAL" clId="{BDD7C887-0097-545F-B1E1-EC6E1BD040BF}" dt="2026-08-10T15:16:50.361" v="33" actId="962"/>
          <ac:picMkLst>
            <pc:docMk/>
            <pc:sldMk cId="4037101641" sldId="400"/>
            <ac:picMk id="64" creationId="{6EF3A4D4-7868-F0B2-FED0-9A0016E516B3}"/>
          </ac:picMkLst>
        </pc:picChg>
        <pc:cxnChg chg="mod">
          <ac:chgData name="Boyce, Carrie" userId="f8b45de6-0b6e-4dc9-a548-26f97cf86336" providerId="ADAL" clId="{BDD7C887-0097-545F-B1E1-EC6E1BD040BF}" dt="2026-08-10T15:16:48.156" v="31" actId="962"/>
          <ac:cxnSpMkLst>
            <pc:docMk/>
            <pc:sldMk cId="4037101641" sldId="400"/>
            <ac:cxnSpMk id="22" creationId="{89A7F125-EA05-BD3C-7208-6FCFAE725A05}"/>
          </ac:cxnSpMkLst>
        </pc:cxnChg>
        <pc:cxnChg chg="mod">
          <ac:chgData name="Boyce, Carrie" userId="f8b45de6-0b6e-4dc9-a548-26f97cf86336" providerId="ADAL" clId="{BDD7C887-0097-545F-B1E1-EC6E1BD040BF}" dt="2026-08-10T15:16:49.253" v="32" actId="962"/>
          <ac:cxnSpMkLst>
            <pc:docMk/>
            <pc:sldMk cId="4037101641" sldId="400"/>
            <ac:cxnSpMk id="55" creationId="{E2F90AAF-42DC-AC87-3E62-C4C2CBE38EFA}"/>
          </ac:cxnSpMkLst>
        </pc:cxnChg>
      </pc:sldChg>
      <pc:sldChg chg="del">
        <pc:chgData name="Boyce, Carrie" userId="f8b45de6-0b6e-4dc9-a548-26f97cf86336" providerId="ADAL" clId="{BDD7C887-0097-545F-B1E1-EC6E1BD040BF}" dt="2026-08-10T16:38:09.789" v="447" actId="2696"/>
        <pc:sldMkLst>
          <pc:docMk/>
          <pc:sldMk cId="2074430631" sldId="401"/>
        </pc:sldMkLst>
      </pc:sldChg>
      <pc:sldChg chg="modNotesTx">
        <pc:chgData name="Boyce, Carrie" userId="f8b45de6-0b6e-4dc9-a548-26f97cf86336" providerId="ADAL" clId="{BDD7C887-0097-545F-B1E1-EC6E1BD040BF}" dt="2026-08-10T17:43:23.700" v="503" actId="20577"/>
        <pc:sldMkLst>
          <pc:docMk/>
          <pc:sldMk cId="3816004789" sldId="423"/>
        </pc:sldMkLst>
      </pc:sldChg>
      <pc:sldChg chg="modSp del mod">
        <pc:chgData name="Boyce, Carrie" userId="f8b45de6-0b6e-4dc9-a548-26f97cf86336" providerId="ADAL" clId="{BDD7C887-0097-545F-B1E1-EC6E1BD040BF}" dt="2026-08-10T16:38:05.039" v="446" actId="2696"/>
        <pc:sldMkLst>
          <pc:docMk/>
          <pc:sldMk cId="4223460713" sldId="441"/>
        </pc:sldMkLst>
        <pc:picChg chg="mod">
          <ac:chgData name="Boyce, Carrie" userId="f8b45de6-0b6e-4dc9-a548-26f97cf86336" providerId="ADAL" clId="{BDD7C887-0097-545F-B1E1-EC6E1BD040BF}" dt="2026-08-10T15:32:21.335" v="58" actId="962"/>
          <ac:picMkLst>
            <pc:docMk/>
            <pc:sldMk cId="4223460713" sldId="441"/>
            <ac:picMk id="3" creationId="{C2BE4151-F6B9-50EC-C6C3-FE459190F6F3}"/>
          </ac:picMkLst>
        </pc:picChg>
        <pc:picChg chg="mod">
          <ac:chgData name="Boyce, Carrie" userId="f8b45de6-0b6e-4dc9-a548-26f97cf86336" providerId="ADAL" clId="{BDD7C887-0097-545F-B1E1-EC6E1BD040BF}" dt="2026-08-10T15:32:36.297" v="60" actId="962"/>
          <ac:picMkLst>
            <pc:docMk/>
            <pc:sldMk cId="4223460713" sldId="441"/>
            <ac:picMk id="5" creationId="{A4A8601D-DFA5-DB4B-CE0A-2ED385178C95}"/>
          </ac:picMkLst>
        </pc:picChg>
      </pc:sldChg>
      <pc:sldChg chg="modSp mod modShow">
        <pc:chgData name="Boyce, Carrie" userId="f8b45de6-0b6e-4dc9-a548-26f97cf86336" providerId="ADAL" clId="{BDD7C887-0097-545F-B1E1-EC6E1BD040BF}" dt="2026-08-10T17:38:33.666" v="487" actId="13244"/>
        <pc:sldMkLst>
          <pc:docMk/>
          <pc:sldMk cId="1131143682" sldId="449"/>
        </pc:sldMkLst>
        <pc:spChg chg="mod">
          <ac:chgData name="Boyce, Carrie" userId="f8b45de6-0b6e-4dc9-a548-26f97cf86336" providerId="ADAL" clId="{BDD7C887-0097-545F-B1E1-EC6E1BD040BF}" dt="2026-08-10T15:56:46.554" v="331" actId="33553"/>
          <ac:spMkLst>
            <pc:docMk/>
            <pc:sldMk cId="1131143682" sldId="449"/>
            <ac:spMk id="4" creationId="{E803700E-C52B-3F85-20DB-A5EBC2688FE2}"/>
          </ac:spMkLst>
        </pc:spChg>
        <pc:spChg chg="ord">
          <ac:chgData name="Boyce, Carrie" userId="f8b45de6-0b6e-4dc9-a548-26f97cf86336" providerId="ADAL" clId="{BDD7C887-0097-545F-B1E1-EC6E1BD040BF}" dt="2026-08-10T17:38:33.666" v="487" actId="13244"/>
          <ac:spMkLst>
            <pc:docMk/>
            <pc:sldMk cId="1131143682" sldId="449"/>
            <ac:spMk id="5" creationId="{2150745C-681D-C3D8-C928-91C3FEDDA682}"/>
          </ac:spMkLst>
        </pc:spChg>
        <pc:picChg chg="mod">
          <ac:chgData name="Boyce, Carrie" userId="f8b45de6-0b6e-4dc9-a548-26f97cf86336" providerId="ADAL" clId="{BDD7C887-0097-545F-B1E1-EC6E1BD040BF}" dt="2026-08-10T15:50:39.487" v="150" actId="962"/>
          <ac:picMkLst>
            <pc:docMk/>
            <pc:sldMk cId="1131143682" sldId="449"/>
            <ac:picMk id="3" creationId="{DD3AC9B7-9F9F-C6CC-50C1-E40684D2B7F7}"/>
          </ac:picMkLst>
        </pc:picChg>
        <pc:picChg chg="mod">
          <ac:chgData name="Boyce, Carrie" userId="f8b45de6-0b6e-4dc9-a548-26f97cf86336" providerId="ADAL" clId="{BDD7C887-0097-545F-B1E1-EC6E1BD040BF}" dt="2026-08-10T15:49:53.409" v="148" actId="962"/>
          <ac:picMkLst>
            <pc:docMk/>
            <pc:sldMk cId="1131143682" sldId="449"/>
            <ac:picMk id="11" creationId="{92154B8D-3B2A-E017-43F5-032B4A4513AC}"/>
          </ac:picMkLst>
        </pc:picChg>
      </pc:sldChg>
      <pc:sldChg chg="modSp mod">
        <pc:chgData name="Boyce, Carrie" userId="f8b45de6-0b6e-4dc9-a548-26f97cf86336" providerId="ADAL" clId="{BDD7C887-0097-545F-B1E1-EC6E1BD040BF}" dt="2026-08-10T15:34:32.636" v="78" actId="962"/>
        <pc:sldMkLst>
          <pc:docMk/>
          <pc:sldMk cId="808647904" sldId="469"/>
        </pc:sldMkLst>
        <pc:picChg chg="mod">
          <ac:chgData name="Boyce, Carrie" userId="f8b45de6-0b6e-4dc9-a548-26f97cf86336" providerId="ADAL" clId="{BDD7C887-0097-545F-B1E1-EC6E1BD040BF}" dt="2026-08-10T15:34:32.636" v="78" actId="962"/>
          <ac:picMkLst>
            <pc:docMk/>
            <pc:sldMk cId="808647904" sldId="469"/>
            <ac:picMk id="2" creationId="{5479039E-6C98-36FE-229C-FD3E063DFD8E}"/>
          </ac:picMkLst>
        </pc:picChg>
      </pc:sldChg>
      <pc:sldChg chg="modNotesTx">
        <pc:chgData name="Boyce, Carrie" userId="f8b45de6-0b6e-4dc9-a548-26f97cf86336" providerId="ADAL" clId="{BDD7C887-0097-545F-B1E1-EC6E1BD040BF}" dt="2026-08-10T17:42:52.969" v="499" actId="20577"/>
        <pc:sldMkLst>
          <pc:docMk/>
          <pc:sldMk cId="3868828256" sldId="473"/>
        </pc:sldMkLst>
      </pc:sldChg>
      <pc:sldChg chg="modNotesTx">
        <pc:chgData name="Boyce, Carrie" userId="f8b45de6-0b6e-4dc9-a548-26f97cf86336" providerId="ADAL" clId="{BDD7C887-0097-545F-B1E1-EC6E1BD040BF}" dt="2026-08-10T17:42:55.362" v="500" actId="20577"/>
        <pc:sldMkLst>
          <pc:docMk/>
          <pc:sldMk cId="3492944691" sldId="474"/>
        </pc:sldMkLst>
      </pc:sldChg>
      <pc:sldChg chg="modSp mod">
        <pc:chgData name="Boyce, Carrie" userId="f8b45de6-0b6e-4dc9-a548-26f97cf86336" providerId="ADAL" clId="{BDD7C887-0097-545F-B1E1-EC6E1BD040BF}" dt="2026-08-10T15:56:40.886" v="327" actId="33553"/>
        <pc:sldMkLst>
          <pc:docMk/>
          <pc:sldMk cId="1562645027" sldId="475"/>
        </pc:sldMkLst>
        <pc:spChg chg="mod">
          <ac:chgData name="Boyce, Carrie" userId="f8b45de6-0b6e-4dc9-a548-26f97cf86336" providerId="ADAL" clId="{BDD7C887-0097-545F-B1E1-EC6E1BD040BF}" dt="2026-08-10T15:56:40.886" v="327" actId="33553"/>
          <ac:spMkLst>
            <pc:docMk/>
            <pc:sldMk cId="1562645027" sldId="475"/>
            <ac:spMk id="7" creationId="{35A74D8D-AA9D-6F98-4011-CA7D084BA93A}"/>
          </ac:spMkLst>
        </pc:spChg>
        <pc:picChg chg="mod">
          <ac:chgData name="Boyce, Carrie" userId="f8b45de6-0b6e-4dc9-a548-26f97cf86336" providerId="ADAL" clId="{BDD7C887-0097-545F-B1E1-EC6E1BD040BF}" dt="2026-08-10T15:18:51.149" v="41" actId="962"/>
          <ac:picMkLst>
            <pc:docMk/>
            <pc:sldMk cId="1562645027" sldId="475"/>
            <ac:picMk id="2" creationId="{83FE5512-FB54-4961-AA55-E3E4412AD39C}"/>
          </ac:picMkLst>
        </pc:picChg>
      </pc:sldChg>
      <pc:sldChg chg="modSp mod">
        <pc:chgData name="Boyce, Carrie" userId="f8b45de6-0b6e-4dc9-a548-26f97cf86336" providerId="ADAL" clId="{BDD7C887-0097-545F-B1E1-EC6E1BD040BF}" dt="2026-08-10T15:56:45.447" v="330" actId="33553"/>
        <pc:sldMkLst>
          <pc:docMk/>
          <pc:sldMk cId="2892501999" sldId="479"/>
        </pc:sldMkLst>
        <pc:spChg chg="mod">
          <ac:chgData name="Boyce, Carrie" userId="f8b45de6-0b6e-4dc9-a548-26f97cf86336" providerId="ADAL" clId="{BDD7C887-0097-545F-B1E1-EC6E1BD040BF}" dt="2026-08-10T15:56:45.447" v="330" actId="33553"/>
          <ac:spMkLst>
            <pc:docMk/>
            <pc:sldMk cId="2892501999" sldId="479"/>
            <ac:spMk id="4" creationId="{C7C3ABE1-6FCA-0BA4-2AA9-F62A0E0B1D3C}"/>
          </ac:spMkLst>
        </pc:spChg>
        <pc:picChg chg="mod">
          <ac:chgData name="Boyce, Carrie" userId="f8b45de6-0b6e-4dc9-a548-26f97cf86336" providerId="ADAL" clId="{BDD7C887-0097-545F-B1E1-EC6E1BD040BF}" dt="2026-08-10T15:32:17.803" v="57" actId="962"/>
          <ac:picMkLst>
            <pc:docMk/>
            <pc:sldMk cId="2892501999" sldId="479"/>
            <ac:picMk id="8" creationId="{5BFCB83A-C67C-F452-F6BD-13FB3D8FF95F}"/>
          </ac:picMkLst>
        </pc:picChg>
      </pc:sldChg>
      <pc:sldChg chg="modSp mod">
        <pc:chgData name="Boyce, Carrie" userId="f8b45de6-0b6e-4dc9-a548-26f97cf86336" providerId="ADAL" clId="{BDD7C887-0097-545F-B1E1-EC6E1BD040BF}" dt="2026-08-10T15:21:41.148" v="51" actId="962"/>
        <pc:sldMkLst>
          <pc:docMk/>
          <pc:sldMk cId="1479529591" sldId="481"/>
        </pc:sldMkLst>
        <pc:spChg chg="mod">
          <ac:chgData name="Boyce, Carrie" userId="f8b45de6-0b6e-4dc9-a548-26f97cf86336" providerId="ADAL" clId="{BDD7C887-0097-545F-B1E1-EC6E1BD040BF}" dt="2026-08-10T15:21:02.667" v="47" actId="962"/>
          <ac:spMkLst>
            <pc:docMk/>
            <pc:sldMk cId="1479529591" sldId="481"/>
            <ac:spMk id="18" creationId="{BE332F43-4450-17B4-8097-E21BC10462A7}"/>
          </ac:spMkLst>
        </pc:spChg>
        <pc:picChg chg="mod">
          <ac:chgData name="Boyce, Carrie" userId="f8b45de6-0b6e-4dc9-a548-26f97cf86336" providerId="ADAL" clId="{BDD7C887-0097-545F-B1E1-EC6E1BD040BF}" dt="2026-08-10T15:21:41.148" v="51" actId="962"/>
          <ac:picMkLst>
            <pc:docMk/>
            <pc:sldMk cId="1479529591" sldId="481"/>
            <ac:picMk id="8" creationId="{B8ACBD25-4272-584F-FBC2-A26F8ADF5CBF}"/>
          </ac:picMkLst>
        </pc:picChg>
      </pc:sldChg>
      <pc:sldChg chg="modSp mod">
        <pc:chgData name="Boyce, Carrie" userId="f8b45de6-0b6e-4dc9-a548-26f97cf86336" providerId="ADAL" clId="{BDD7C887-0097-545F-B1E1-EC6E1BD040BF}" dt="2026-08-10T17:35:53.774" v="476" actId="13244"/>
        <pc:sldMkLst>
          <pc:docMk/>
          <pc:sldMk cId="82706574" sldId="490"/>
        </pc:sldMkLst>
        <pc:spChg chg="ord">
          <ac:chgData name="Boyce, Carrie" userId="f8b45de6-0b6e-4dc9-a548-26f97cf86336" providerId="ADAL" clId="{BDD7C887-0097-545F-B1E1-EC6E1BD040BF}" dt="2026-08-10T17:35:53.774" v="476" actId="13244"/>
          <ac:spMkLst>
            <pc:docMk/>
            <pc:sldMk cId="82706574" sldId="490"/>
            <ac:spMk id="2" creationId="{2049A689-C390-AC9F-95B7-073238BAD41A}"/>
          </ac:spMkLst>
        </pc:spChg>
        <pc:spChg chg="ord">
          <ac:chgData name="Boyce, Carrie" userId="f8b45de6-0b6e-4dc9-a548-26f97cf86336" providerId="ADAL" clId="{BDD7C887-0097-545F-B1E1-EC6E1BD040BF}" dt="2026-08-10T17:25:18.624" v="464"/>
          <ac:spMkLst>
            <pc:docMk/>
            <pc:sldMk cId="82706574" sldId="490"/>
            <ac:spMk id="4" creationId="{EF7000DE-73F4-22F2-A9C7-C05F5183E395}"/>
          </ac:spMkLst>
        </pc:spChg>
        <pc:spChg chg="ord">
          <ac:chgData name="Boyce, Carrie" userId="f8b45de6-0b6e-4dc9-a548-26f97cf86336" providerId="ADAL" clId="{BDD7C887-0097-545F-B1E1-EC6E1BD040BF}" dt="2026-08-10T17:25:26.835" v="465" actId="13244"/>
          <ac:spMkLst>
            <pc:docMk/>
            <pc:sldMk cId="82706574" sldId="490"/>
            <ac:spMk id="11" creationId="{7397C472-FED1-7050-5109-5B44B7B360DB}"/>
          </ac:spMkLst>
        </pc:spChg>
        <pc:picChg chg="mod ord">
          <ac:chgData name="Boyce, Carrie" userId="f8b45de6-0b6e-4dc9-a548-26f97cf86336" providerId="ADAL" clId="{BDD7C887-0097-545F-B1E1-EC6E1BD040BF}" dt="2026-08-10T17:35:32.826" v="471" actId="13244"/>
          <ac:picMkLst>
            <pc:docMk/>
            <pc:sldMk cId="82706574" sldId="490"/>
            <ac:picMk id="5" creationId="{E1F09DDC-E7CA-FD70-4694-28E7C5A7BF87}"/>
          </ac:picMkLst>
        </pc:picChg>
        <pc:picChg chg="mod ord">
          <ac:chgData name="Boyce, Carrie" userId="f8b45de6-0b6e-4dc9-a548-26f97cf86336" providerId="ADAL" clId="{BDD7C887-0097-545F-B1E1-EC6E1BD040BF}" dt="2026-08-10T17:35:34.565" v="472" actId="13244"/>
          <ac:picMkLst>
            <pc:docMk/>
            <pc:sldMk cId="82706574" sldId="490"/>
            <ac:picMk id="6" creationId="{F7674A79-0222-7A2A-D7F7-CC47A476004D}"/>
          </ac:picMkLst>
        </pc:picChg>
      </pc:sldChg>
      <pc:sldChg chg="modSp modNotesTx">
        <pc:chgData name="Boyce, Carrie" userId="f8b45de6-0b6e-4dc9-a548-26f97cf86336" providerId="ADAL" clId="{BDD7C887-0097-545F-B1E1-EC6E1BD040BF}" dt="2026-08-10T17:43:20.116" v="502" actId="20577"/>
        <pc:sldMkLst>
          <pc:docMk/>
          <pc:sldMk cId="4919864" sldId="492"/>
        </pc:sldMkLst>
        <pc:graphicFrameChg chg="mod">
          <ac:chgData name="Boyce, Carrie" userId="f8b45de6-0b6e-4dc9-a548-26f97cf86336" providerId="ADAL" clId="{BDD7C887-0097-545F-B1E1-EC6E1BD040BF}" dt="2026-08-10T15:31:20.694" v="53" actId="962"/>
          <ac:graphicFrameMkLst>
            <pc:docMk/>
            <pc:sldMk cId="4919864" sldId="492"/>
            <ac:graphicFrameMk id="5" creationId="{158FEE4A-B6AE-9EE6-F8D9-E8B9AF87C1B1}"/>
          </ac:graphicFrameMkLst>
        </pc:graphicFrameChg>
      </pc:sldChg>
      <pc:sldChg chg="del">
        <pc:chgData name="Boyce, Carrie" userId="f8b45de6-0b6e-4dc9-a548-26f97cf86336" providerId="ADAL" clId="{BDD7C887-0097-545F-B1E1-EC6E1BD040BF}" dt="2026-08-10T16:38:00.159" v="445" actId="2696"/>
        <pc:sldMkLst>
          <pc:docMk/>
          <pc:sldMk cId="4138487464" sldId="493"/>
        </pc:sldMkLst>
      </pc:sldChg>
      <pc:sldChg chg="modSp mod">
        <pc:chgData name="Boyce, Carrie" userId="f8b45de6-0b6e-4dc9-a548-26f97cf86336" providerId="ADAL" clId="{BDD7C887-0097-545F-B1E1-EC6E1BD040BF}" dt="2026-08-10T15:13:46.584" v="19" actId="962"/>
        <pc:sldMkLst>
          <pc:docMk/>
          <pc:sldMk cId="660470243" sldId="517"/>
        </pc:sldMkLst>
        <pc:picChg chg="mod">
          <ac:chgData name="Boyce, Carrie" userId="f8b45de6-0b6e-4dc9-a548-26f97cf86336" providerId="ADAL" clId="{BDD7C887-0097-545F-B1E1-EC6E1BD040BF}" dt="2026-08-10T15:13:46.584" v="19" actId="962"/>
          <ac:picMkLst>
            <pc:docMk/>
            <pc:sldMk cId="660470243" sldId="517"/>
            <ac:picMk id="10" creationId="{604EC242-2F00-C6E7-1259-56115ED7E2D3}"/>
          </ac:picMkLst>
        </pc:picChg>
      </pc:sldChg>
      <pc:sldChg chg="modSp mod">
        <pc:chgData name="Boyce, Carrie" userId="f8b45de6-0b6e-4dc9-a548-26f97cf86336" providerId="ADAL" clId="{BDD7C887-0097-545F-B1E1-EC6E1BD040BF}" dt="2026-08-10T15:56:41.997" v="328" actId="33553"/>
        <pc:sldMkLst>
          <pc:docMk/>
          <pc:sldMk cId="2146897994" sldId="521"/>
        </pc:sldMkLst>
        <pc:spChg chg="mod">
          <ac:chgData name="Boyce, Carrie" userId="f8b45de6-0b6e-4dc9-a548-26f97cf86336" providerId="ADAL" clId="{BDD7C887-0097-545F-B1E1-EC6E1BD040BF}" dt="2026-08-10T15:56:41.997" v="328" actId="33553"/>
          <ac:spMkLst>
            <pc:docMk/>
            <pc:sldMk cId="2146897994" sldId="521"/>
            <ac:spMk id="7" creationId="{C5783E59-6A05-8E6C-19BB-7F09621BA97B}"/>
          </ac:spMkLst>
        </pc:spChg>
        <pc:picChg chg="mod">
          <ac:chgData name="Boyce, Carrie" userId="f8b45de6-0b6e-4dc9-a548-26f97cf86336" providerId="ADAL" clId="{BDD7C887-0097-545F-B1E1-EC6E1BD040BF}" dt="2026-08-10T15:18:56.333" v="43" actId="962"/>
          <ac:picMkLst>
            <pc:docMk/>
            <pc:sldMk cId="2146897994" sldId="521"/>
            <ac:picMk id="2" creationId="{A80C0586-4165-5EB4-00E5-250F92514492}"/>
          </ac:picMkLst>
        </pc:picChg>
      </pc:sldChg>
      <pc:sldChg chg="del">
        <pc:chgData name="Boyce, Carrie" userId="f8b45de6-0b6e-4dc9-a548-26f97cf86336" providerId="ADAL" clId="{BDD7C887-0097-545F-B1E1-EC6E1BD040BF}" dt="2026-08-10T16:37:54.202" v="444" actId="2696"/>
        <pc:sldMkLst>
          <pc:docMk/>
          <pc:sldMk cId="3010055126" sldId="523"/>
        </pc:sldMkLst>
      </pc:sldChg>
      <pc:sldChg chg="modSp mod modNotesTx">
        <pc:chgData name="Boyce, Carrie" userId="f8b45de6-0b6e-4dc9-a548-26f97cf86336" providerId="ADAL" clId="{BDD7C887-0097-545F-B1E1-EC6E1BD040BF}" dt="2026-08-10T17:43:14.486" v="501" actId="20577"/>
        <pc:sldMkLst>
          <pc:docMk/>
          <pc:sldMk cId="3627100582" sldId="527"/>
        </pc:sldMkLst>
        <pc:grpChg chg="mod">
          <ac:chgData name="Boyce, Carrie" userId="f8b45de6-0b6e-4dc9-a548-26f97cf86336" providerId="ADAL" clId="{BDD7C887-0097-545F-B1E1-EC6E1BD040BF}" dt="2026-08-10T15:20:51.527" v="45" actId="962"/>
          <ac:grpSpMkLst>
            <pc:docMk/>
            <pc:sldMk cId="3627100582" sldId="527"/>
            <ac:grpSpMk id="11" creationId="{D70D622E-E5E9-4F6D-9A38-9966DA811127}"/>
          </ac:grpSpMkLst>
        </pc:grpChg>
      </pc:sldChg>
      <pc:sldChg chg="modSp mod modNotesTx">
        <pc:chgData name="Boyce, Carrie" userId="f8b45de6-0b6e-4dc9-a548-26f97cf86336" providerId="ADAL" clId="{BDD7C887-0097-545F-B1E1-EC6E1BD040BF}" dt="2026-08-10T17:43:37.484" v="507" actId="20577"/>
        <pc:sldMkLst>
          <pc:docMk/>
          <pc:sldMk cId="1820354544" sldId="529"/>
        </pc:sldMkLst>
        <pc:spChg chg="mod">
          <ac:chgData name="Boyce, Carrie" userId="f8b45de6-0b6e-4dc9-a548-26f97cf86336" providerId="ADAL" clId="{BDD7C887-0097-545F-B1E1-EC6E1BD040BF}" dt="2026-08-10T15:03:15.659" v="0" actId="207"/>
          <ac:spMkLst>
            <pc:docMk/>
            <pc:sldMk cId="1820354544" sldId="529"/>
            <ac:spMk id="20" creationId="{98C11C2B-5F70-D7CD-F4AE-5285ED268F24}"/>
          </ac:spMkLst>
        </pc:spChg>
        <pc:picChg chg="mod">
          <ac:chgData name="Boyce, Carrie" userId="f8b45de6-0b6e-4dc9-a548-26f97cf86336" providerId="ADAL" clId="{BDD7C887-0097-545F-B1E1-EC6E1BD040BF}" dt="2026-08-10T16:15:43.566" v="426" actId="13244"/>
          <ac:picMkLst>
            <pc:docMk/>
            <pc:sldMk cId="1820354544" sldId="529"/>
            <ac:picMk id="25" creationId="{4361F874-AECE-45C0-F58D-A64C54AC1400}"/>
          </ac:picMkLst>
        </pc:picChg>
      </pc:sldChg>
      <pc:sldChg chg="modSp mod modNotesTx">
        <pc:chgData name="Boyce, Carrie" userId="f8b45de6-0b6e-4dc9-a548-26f97cf86336" providerId="ADAL" clId="{BDD7C887-0097-545F-B1E1-EC6E1BD040BF}" dt="2026-08-10T18:22:57.973" v="517"/>
        <pc:sldMkLst>
          <pc:docMk/>
          <pc:sldMk cId="894632272" sldId="533"/>
        </pc:sldMkLst>
        <pc:picChg chg="mod">
          <ac:chgData name="Boyce, Carrie" userId="f8b45de6-0b6e-4dc9-a548-26f97cf86336" providerId="ADAL" clId="{BDD7C887-0097-545F-B1E1-EC6E1BD040BF}" dt="2026-08-10T18:22:57.973" v="517"/>
          <ac:picMkLst>
            <pc:docMk/>
            <pc:sldMk cId="894632272" sldId="533"/>
            <ac:picMk id="3" creationId="{600580A0-A570-689E-6748-7BB9BE3879C0}"/>
          </ac:picMkLst>
        </pc:picChg>
      </pc:sldChg>
      <pc:sldChg chg="delSp modSp mod modNotesTx">
        <pc:chgData name="Boyce, Carrie" userId="f8b45de6-0b6e-4dc9-a548-26f97cf86336" providerId="ADAL" clId="{BDD7C887-0097-545F-B1E1-EC6E1BD040BF}" dt="2026-08-10T17:44:15.877" v="514" actId="20577"/>
        <pc:sldMkLst>
          <pc:docMk/>
          <pc:sldMk cId="1946270611" sldId="534"/>
        </pc:sldMkLst>
        <pc:picChg chg="del">
          <ac:chgData name="Boyce, Carrie" userId="f8b45de6-0b6e-4dc9-a548-26f97cf86336" providerId="ADAL" clId="{BDD7C887-0097-545F-B1E1-EC6E1BD040BF}" dt="2026-08-10T16:28:15.259" v="430" actId="478"/>
          <ac:picMkLst>
            <pc:docMk/>
            <pc:sldMk cId="1946270611" sldId="534"/>
            <ac:picMk id="3" creationId="{5EE98D1B-D6FF-3771-AF7A-889E0C8114F0}"/>
          </ac:picMkLst>
        </pc:picChg>
        <pc:picChg chg="mod">
          <ac:chgData name="Boyce, Carrie" userId="f8b45de6-0b6e-4dc9-a548-26f97cf86336" providerId="ADAL" clId="{BDD7C887-0097-545F-B1E1-EC6E1BD040BF}" dt="2026-08-10T15:38:44.033" v="119" actId="962"/>
          <ac:picMkLst>
            <pc:docMk/>
            <pc:sldMk cId="1946270611" sldId="534"/>
            <ac:picMk id="9" creationId="{E887181A-0842-CF61-AEC4-296C306A2ED9}"/>
          </ac:picMkLst>
        </pc:picChg>
      </pc:sldChg>
      <pc:sldChg chg="modNotesTx">
        <pc:chgData name="Boyce, Carrie" userId="f8b45de6-0b6e-4dc9-a548-26f97cf86336" providerId="ADAL" clId="{BDD7C887-0097-545F-B1E1-EC6E1BD040BF}" dt="2026-08-10T17:43:31.866" v="505" actId="20577"/>
        <pc:sldMkLst>
          <pc:docMk/>
          <pc:sldMk cId="2097103892" sldId="535"/>
        </pc:sldMkLst>
      </pc:sldChg>
      <pc:sldChg chg="modSp mod modShow">
        <pc:chgData name="Boyce, Carrie" userId="f8b45de6-0b6e-4dc9-a548-26f97cf86336" providerId="ADAL" clId="{BDD7C887-0097-545F-B1E1-EC6E1BD040BF}" dt="2026-08-10T17:39:15.648" v="491" actId="13244"/>
        <pc:sldMkLst>
          <pc:docMk/>
          <pc:sldMk cId="1730944403" sldId="536"/>
        </pc:sldMkLst>
        <pc:spChg chg="ord">
          <ac:chgData name="Boyce, Carrie" userId="f8b45de6-0b6e-4dc9-a548-26f97cf86336" providerId="ADAL" clId="{BDD7C887-0097-545F-B1E1-EC6E1BD040BF}" dt="2026-08-10T17:39:15.648" v="491" actId="13244"/>
          <ac:spMkLst>
            <pc:docMk/>
            <pc:sldMk cId="1730944403" sldId="536"/>
            <ac:spMk id="4" creationId="{887EC058-264B-DDB3-2FEA-6B983C863F69}"/>
          </ac:spMkLst>
        </pc:spChg>
        <pc:spChg chg="mod">
          <ac:chgData name="Boyce, Carrie" userId="f8b45de6-0b6e-4dc9-a548-26f97cf86336" providerId="ADAL" clId="{BDD7C887-0097-545F-B1E1-EC6E1BD040BF}" dt="2026-08-10T16:30:39.469" v="437" actId="13244"/>
          <ac:spMkLst>
            <pc:docMk/>
            <pc:sldMk cId="1730944403" sldId="536"/>
            <ac:spMk id="11" creationId="{0ABA5340-0C1A-EF69-46A0-4E6B4B6A342E}"/>
          </ac:spMkLst>
        </pc:spChg>
        <pc:spChg chg="mod">
          <ac:chgData name="Boyce, Carrie" userId="f8b45de6-0b6e-4dc9-a548-26f97cf86336" providerId="ADAL" clId="{BDD7C887-0097-545F-B1E1-EC6E1BD040BF}" dt="2026-08-10T16:30:41.900" v="438" actId="13244"/>
          <ac:spMkLst>
            <pc:docMk/>
            <pc:sldMk cId="1730944403" sldId="536"/>
            <ac:spMk id="13" creationId="{ED5FAB14-E3E4-9AB4-9567-B05F3C725CCE}"/>
          </ac:spMkLst>
        </pc:spChg>
        <pc:spChg chg="mod">
          <ac:chgData name="Boyce, Carrie" userId="f8b45de6-0b6e-4dc9-a548-26f97cf86336" providerId="ADAL" clId="{BDD7C887-0097-545F-B1E1-EC6E1BD040BF}" dt="2026-08-10T16:30:44.197" v="439" actId="13244"/>
          <ac:spMkLst>
            <pc:docMk/>
            <pc:sldMk cId="1730944403" sldId="536"/>
            <ac:spMk id="15" creationId="{12C292E3-191A-5783-3D6F-F0696CDDE97A}"/>
          </ac:spMkLst>
        </pc:spChg>
        <pc:picChg chg="mod">
          <ac:chgData name="Boyce, Carrie" userId="f8b45de6-0b6e-4dc9-a548-26f97cf86336" providerId="ADAL" clId="{BDD7C887-0097-545F-B1E1-EC6E1BD040BF}" dt="2026-08-10T15:53:34.244" v="174" actId="962"/>
          <ac:picMkLst>
            <pc:docMk/>
            <pc:sldMk cId="1730944403" sldId="536"/>
            <ac:picMk id="5" creationId="{4996ED71-07A7-F0DB-3258-6F6EBD84E3DF}"/>
          </ac:picMkLst>
        </pc:picChg>
        <pc:picChg chg="mod">
          <ac:chgData name="Boyce, Carrie" userId="f8b45de6-0b6e-4dc9-a548-26f97cf86336" providerId="ADAL" clId="{BDD7C887-0097-545F-B1E1-EC6E1BD040BF}" dt="2026-08-10T15:52:54.903" v="166" actId="962"/>
          <ac:picMkLst>
            <pc:docMk/>
            <pc:sldMk cId="1730944403" sldId="536"/>
            <ac:picMk id="10" creationId="{B6BE8B90-FD92-3A35-E4DD-A0424D7AFF26}"/>
          </ac:picMkLst>
        </pc:picChg>
        <pc:picChg chg="mod">
          <ac:chgData name="Boyce, Carrie" userId="f8b45de6-0b6e-4dc9-a548-26f97cf86336" providerId="ADAL" clId="{BDD7C887-0097-545F-B1E1-EC6E1BD040BF}" dt="2026-08-10T15:53:01.239" v="168" actId="962"/>
          <ac:picMkLst>
            <pc:docMk/>
            <pc:sldMk cId="1730944403" sldId="536"/>
            <ac:picMk id="12" creationId="{8571EE5F-9787-98B8-0B77-EDEF8C326C93}"/>
          </ac:picMkLst>
        </pc:picChg>
        <pc:picChg chg="mod">
          <ac:chgData name="Boyce, Carrie" userId="f8b45de6-0b6e-4dc9-a548-26f97cf86336" providerId="ADAL" clId="{BDD7C887-0097-545F-B1E1-EC6E1BD040BF}" dt="2026-08-10T15:53:07.587" v="170" actId="962"/>
          <ac:picMkLst>
            <pc:docMk/>
            <pc:sldMk cId="1730944403" sldId="536"/>
            <ac:picMk id="19" creationId="{565BE712-C8C5-C5FE-3675-B74D87986C6D}"/>
          </ac:picMkLst>
        </pc:picChg>
        <pc:picChg chg="mod">
          <ac:chgData name="Boyce, Carrie" userId="f8b45de6-0b6e-4dc9-a548-26f97cf86336" providerId="ADAL" clId="{BDD7C887-0097-545F-B1E1-EC6E1BD040BF}" dt="2026-08-10T15:53:21.359" v="172" actId="962"/>
          <ac:picMkLst>
            <pc:docMk/>
            <pc:sldMk cId="1730944403" sldId="536"/>
            <ac:picMk id="20" creationId="{3D0A53F2-88E0-1A10-3322-FBB46C57C79D}"/>
          </ac:picMkLst>
        </pc:picChg>
      </pc:sldChg>
      <pc:sldChg chg="modSp mod">
        <pc:chgData name="Boyce, Carrie" userId="f8b45de6-0b6e-4dc9-a548-26f97cf86336" providerId="ADAL" clId="{BDD7C887-0097-545F-B1E1-EC6E1BD040BF}" dt="2026-08-10T17:39:48.280" v="494" actId="13244"/>
        <pc:sldMkLst>
          <pc:docMk/>
          <pc:sldMk cId="3566549934" sldId="537"/>
        </pc:sldMkLst>
        <pc:spChg chg="ord">
          <ac:chgData name="Boyce, Carrie" userId="f8b45de6-0b6e-4dc9-a548-26f97cf86336" providerId="ADAL" clId="{BDD7C887-0097-545F-B1E1-EC6E1BD040BF}" dt="2026-08-10T17:38:05.808" v="486"/>
          <ac:spMkLst>
            <pc:docMk/>
            <pc:sldMk cId="3566549934" sldId="537"/>
            <ac:spMk id="2" creationId="{2E251D99-EF77-F583-539E-A63D0C27EB61}"/>
          </ac:spMkLst>
        </pc:spChg>
        <pc:spChg chg="ord">
          <ac:chgData name="Boyce, Carrie" userId="f8b45de6-0b6e-4dc9-a548-26f97cf86336" providerId="ADAL" clId="{BDD7C887-0097-545F-B1E1-EC6E1BD040BF}" dt="2026-08-10T17:39:34.660" v="493" actId="13244"/>
          <ac:spMkLst>
            <pc:docMk/>
            <pc:sldMk cId="3566549934" sldId="537"/>
            <ac:spMk id="4" creationId="{D0C811E3-8182-22EC-F792-7802EA3DBDF9}"/>
          </ac:spMkLst>
        </pc:spChg>
        <pc:spChg chg="ord">
          <ac:chgData name="Boyce, Carrie" userId="f8b45de6-0b6e-4dc9-a548-26f97cf86336" providerId="ADAL" clId="{BDD7C887-0097-545F-B1E1-EC6E1BD040BF}" dt="2026-08-10T17:39:48.280" v="494" actId="13244"/>
          <ac:spMkLst>
            <pc:docMk/>
            <pc:sldMk cId="3566549934" sldId="537"/>
            <ac:spMk id="11" creationId="{B112A078-C0E5-27C5-A3D4-DB54CE6CE584}"/>
          </ac:spMkLst>
        </pc:spChg>
        <pc:picChg chg="mod ord">
          <ac:chgData name="Boyce, Carrie" userId="f8b45de6-0b6e-4dc9-a548-26f97cf86336" providerId="ADAL" clId="{BDD7C887-0097-545F-B1E1-EC6E1BD040BF}" dt="2026-08-10T17:38:05.808" v="486"/>
          <ac:picMkLst>
            <pc:docMk/>
            <pc:sldMk cId="3566549934" sldId="537"/>
            <ac:picMk id="9" creationId="{5D7567B0-7E19-A3E7-204E-DD600008F30A}"/>
          </ac:picMkLst>
        </pc:picChg>
        <pc:picChg chg="mod ord">
          <ac:chgData name="Boyce, Carrie" userId="f8b45de6-0b6e-4dc9-a548-26f97cf86336" providerId="ADAL" clId="{BDD7C887-0097-545F-B1E1-EC6E1BD040BF}" dt="2026-08-10T17:38:05.808" v="486"/>
          <ac:picMkLst>
            <pc:docMk/>
            <pc:sldMk cId="3566549934" sldId="537"/>
            <ac:picMk id="10" creationId="{1349723C-8B00-CDEE-9EBE-5EC650A2116A}"/>
          </ac:picMkLst>
        </pc:picChg>
        <pc:picChg chg="mod ord">
          <ac:chgData name="Boyce, Carrie" userId="f8b45de6-0b6e-4dc9-a548-26f97cf86336" providerId="ADAL" clId="{BDD7C887-0097-545F-B1E1-EC6E1BD040BF}" dt="2026-08-10T17:38:05.808" v="486"/>
          <ac:picMkLst>
            <pc:docMk/>
            <pc:sldMk cId="3566549934" sldId="537"/>
            <ac:picMk id="22" creationId="{1A92EEF5-44F8-3E19-8F5C-814BE89E90CD}"/>
          </ac:picMkLst>
        </pc:picChg>
        <pc:picChg chg="mod ord">
          <ac:chgData name="Boyce, Carrie" userId="f8b45de6-0b6e-4dc9-a548-26f97cf86336" providerId="ADAL" clId="{BDD7C887-0097-545F-B1E1-EC6E1BD040BF}" dt="2026-08-10T17:38:05.808" v="486"/>
          <ac:picMkLst>
            <pc:docMk/>
            <pc:sldMk cId="3566549934" sldId="537"/>
            <ac:picMk id="27" creationId="{24140C6C-364A-12B6-B5C7-2CA735F747AC}"/>
          </ac:picMkLst>
        </pc:picChg>
        <pc:picChg chg="mod ord">
          <ac:chgData name="Boyce, Carrie" userId="f8b45de6-0b6e-4dc9-a548-26f97cf86336" providerId="ADAL" clId="{BDD7C887-0097-545F-B1E1-EC6E1BD040BF}" dt="2026-08-10T17:38:05.808" v="486"/>
          <ac:picMkLst>
            <pc:docMk/>
            <pc:sldMk cId="3566549934" sldId="537"/>
            <ac:picMk id="28" creationId="{F4DD0526-7C4A-05F5-A4D8-A5AD2D8D01D3}"/>
          </ac:picMkLst>
        </pc:picChg>
        <pc:picChg chg="mod ord">
          <ac:chgData name="Boyce, Carrie" userId="f8b45de6-0b6e-4dc9-a548-26f97cf86336" providerId="ADAL" clId="{BDD7C887-0097-545F-B1E1-EC6E1BD040BF}" dt="2026-08-10T17:38:05.808" v="486"/>
          <ac:picMkLst>
            <pc:docMk/>
            <pc:sldMk cId="3566549934" sldId="537"/>
            <ac:picMk id="32" creationId="{620859F4-AAA4-AEC9-7988-4F348C82B1AD}"/>
          </ac:picMkLst>
        </pc:picChg>
        <pc:picChg chg="mod">
          <ac:chgData name="Boyce, Carrie" userId="f8b45de6-0b6e-4dc9-a548-26f97cf86336" providerId="ADAL" clId="{BDD7C887-0097-545F-B1E1-EC6E1BD040BF}" dt="2026-08-10T15:46:49.432" v="141" actId="962"/>
          <ac:picMkLst>
            <pc:docMk/>
            <pc:sldMk cId="3566549934" sldId="537"/>
            <ac:picMk id="33" creationId="{EE1B1EBA-6543-E1DF-9DAB-2405B70119C5}"/>
          </ac:picMkLst>
        </pc:picChg>
        <pc:picChg chg="mod ord">
          <ac:chgData name="Boyce, Carrie" userId="f8b45de6-0b6e-4dc9-a548-26f97cf86336" providerId="ADAL" clId="{BDD7C887-0097-545F-B1E1-EC6E1BD040BF}" dt="2026-08-10T17:38:05.808" v="486"/>
          <ac:picMkLst>
            <pc:docMk/>
            <pc:sldMk cId="3566549934" sldId="537"/>
            <ac:picMk id="34" creationId="{0FBF636E-1517-3488-686D-2189C4CC6AFD}"/>
          </ac:picMkLst>
        </pc:picChg>
      </pc:sldChg>
      <pc:sldChg chg="mod modShow">
        <pc:chgData name="Boyce, Carrie" userId="f8b45de6-0b6e-4dc9-a548-26f97cf86336" providerId="ADAL" clId="{BDD7C887-0097-545F-B1E1-EC6E1BD040BF}" dt="2026-08-10T15:49:06.714" v="146" actId="34476"/>
        <pc:sldMkLst>
          <pc:docMk/>
          <pc:sldMk cId="2883026763" sldId="538"/>
        </pc:sldMkLst>
      </pc:sldChg>
      <pc:sldChg chg="modSp mod modShow">
        <pc:chgData name="Boyce, Carrie" userId="f8b45de6-0b6e-4dc9-a548-26f97cf86336" providerId="ADAL" clId="{BDD7C887-0097-545F-B1E1-EC6E1BD040BF}" dt="2026-08-10T15:57:12.919" v="343" actId="20577"/>
        <pc:sldMkLst>
          <pc:docMk/>
          <pc:sldMk cId="2853989226" sldId="539"/>
        </pc:sldMkLst>
        <pc:spChg chg="mod">
          <ac:chgData name="Boyce, Carrie" userId="f8b45de6-0b6e-4dc9-a548-26f97cf86336" providerId="ADAL" clId="{BDD7C887-0097-545F-B1E1-EC6E1BD040BF}" dt="2026-08-10T15:57:12.919" v="343" actId="20577"/>
          <ac:spMkLst>
            <pc:docMk/>
            <pc:sldMk cId="2853989226" sldId="539"/>
            <ac:spMk id="2" creationId="{C58443F5-BB90-58EC-8E43-0308409A8835}"/>
          </ac:spMkLst>
        </pc:spChg>
      </pc:sldChg>
      <pc:sldChg chg="modSp mod modShow">
        <pc:chgData name="Boyce, Carrie" userId="f8b45de6-0b6e-4dc9-a548-26f97cf86336" providerId="ADAL" clId="{BDD7C887-0097-545F-B1E1-EC6E1BD040BF}" dt="2026-08-10T15:57:22.781" v="351" actId="20577"/>
        <pc:sldMkLst>
          <pc:docMk/>
          <pc:sldMk cId="3296782995" sldId="540"/>
        </pc:sldMkLst>
        <pc:spChg chg="mod">
          <ac:chgData name="Boyce, Carrie" userId="f8b45de6-0b6e-4dc9-a548-26f97cf86336" providerId="ADAL" clId="{BDD7C887-0097-545F-B1E1-EC6E1BD040BF}" dt="2026-08-10T15:57:22.781" v="351" actId="20577"/>
          <ac:spMkLst>
            <pc:docMk/>
            <pc:sldMk cId="3296782995" sldId="540"/>
            <ac:spMk id="2" creationId="{83C3AC69-0092-AF7F-A660-5F151A98B4B8}"/>
          </ac:spMkLst>
        </pc:spChg>
      </pc:sldChg>
      <pc:sldChg chg="modSp mod modShow">
        <pc:chgData name="Boyce, Carrie" userId="f8b45de6-0b6e-4dc9-a548-26f97cf86336" providerId="ADAL" clId="{BDD7C887-0097-545F-B1E1-EC6E1BD040BF}" dt="2026-08-10T15:57:30.820" v="359" actId="20577"/>
        <pc:sldMkLst>
          <pc:docMk/>
          <pc:sldMk cId="136588521" sldId="541"/>
        </pc:sldMkLst>
        <pc:spChg chg="mod">
          <ac:chgData name="Boyce, Carrie" userId="f8b45de6-0b6e-4dc9-a548-26f97cf86336" providerId="ADAL" clId="{BDD7C887-0097-545F-B1E1-EC6E1BD040BF}" dt="2026-08-10T15:57:30.820" v="359" actId="20577"/>
          <ac:spMkLst>
            <pc:docMk/>
            <pc:sldMk cId="136588521" sldId="541"/>
            <ac:spMk id="2" creationId="{01DCB327-41BE-3B94-71EE-9009C935C9F8}"/>
          </ac:spMkLst>
        </pc:spChg>
      </pc:sldChg>
      <pc:sldChg chg="modSp mod modShow">
        <pc:chgData name="Boyce, Carrie" userId="f8b45de6-0b6e-4dc9-a548-26f97cf86336" providerId="ADAL" clId="{BDD7C887-0097-545F-B1E1-EC6E1BD040BF}" dt="2026-08-10T15:57:38.595" v="367" actId="20577"/>
        <pc:sldMkLst>
          <pc:docMk/>
          <pc:sldMk cId="4073431193" sldId="542"/>
        </pc:sldMkLst>
        <pc:spChg chg="mod">
          <ac:chgData name="Boyce, Carrie" userId="f8b45de6-0b6e-4dc9-a548-26f97cf86336" providerId="ADAL" clId="{BDD7C887-0097-545F-B1E1-EC6E1BD040BF}" dt="2026-08-10T15:57:38.595" v="367" actId="20577"/>
          <ac:spMkLst>
            <pc:docMk/>
            <pc:sldMk cId="4073431193" sldId="542"/>
            <ac:spMk id="2" creationId="{2AD6CF76-95E6-8E64-1CAA-BA7166F10AEE}"/>
          </ac:spMkLst>
        </pc:spChg>
      </pc:sldChg>
      <pc:sldChg chg="modSp mod modShow">
        <pc:chgData name="Boyce, Carrie" userId="f8b45de6-0b6e-4dc9-a548-26f97cf86336" providerId="ADAL" clId="{BDD7C887-0097-545F-B1E1-EC6E1BD040BF}" dt="2026-08-10T15:57:47.430" v="379" actId="20577"/>
        <pc:sldMkLst>
          <pc:docMk/>
          <pc:sldMk cId="2451019875" sldId="543"/>
        </pc:sldMkLst>
        <pc:spChg chg="mod">
          <ac:chgData name="Boyce, Carrie" userId="f8b45de6-0b6e-4dc9-a548-26f97cf86336" providerId="ADAL" clId="{BDD7C887-0097-545F-B1E1-EC6E1BD040BF}" dt="2026-08-10T15:57:47.430" v="379" actId="20577"/>
          <ac:spMkLst>
            <pc:docMk/>
            <pc:sldMk cId="2451019875" sldId="543"/>
            <ac:spMk id="2" creationId="{A9BC9B96-3123-8ADD-FCC1-6D52C2A6F6F6}"/>
          </ac:spMkLst>
        </pc:spChg>
      </pc:sldChg>
      <pc:sldChg chg="modSp mod modShow">
        <pc:chgData name="Boyce, Carrie" userId="f8b45de6-0b6e-4dc9-a548-26f97cf86336" providerId="ADAL" clId="{BDD7C887-0097-545F-B1E1-EC6E1BD040BF}" dt="2026-08-10T15:57:54.459" v="387" actId="20577"/>
        <pc:sldMkLst>
          <pc:docMk/>
          <pc:sldMk cId="2578911992" sldId="544"/>
        </pc:sldMkLst>
        <pc:spChg chg="mod">
          <ac:chgData name="Boyce, Carrie" userId="f8b45de6-0b6e-4dc9-a548-26f97cf86336" providerId="ADAL" clId="{BDD7C887-0097-545F-B1E1-EC6E1BD040BF}" dt="2026-08-10T15:57:54.459" v="387" actId="20577"/>
          <ac:spMkLst>
            <pc:docMk/>
            <pc:sldMk cId="2578911992" sldId="544"/>
            <ac:spMk id="2" creationId="{30FC181F-C6FE-A32D-32BD-73592CF748C3}"/>
          </ac:spMkLst>
        </pc:spChg>
      </pc:sldChg>
      <pc:sldChg chg="modSp mod modShow">
        <pc:chgData name="Boyce, Carrie" userId="f8b45de6-0b6e-4dc9-a548-26f97cf86336" providerId="ADAL" clId="{BDD7C887-0097-545F-B1E1-EC6E1BD040BF}" dt="2026-08-10T15:58:00.309" v="395" actId="20577"/>
        <pc:sldMkLst>
          <pc:docMk/>
          <pc:sldMk cId="1636796841" sldId="545"/>
        </pc:sldMkLst>
        <pc:spChg chg="mod">
          <ac:chgData name="Boyce, Carrie" userId="f8b45de6-0b6e-4dc9-a548-26f97cf86336" providerId="ADAL" clId="{BDD7C887-0097-545F-B1E1-EC6E1BD040BF}" dt="2026-08-10T15:58:00.309" v="395" actId="20577"/>
          <ac:spMkLst>
            <pc:docMk/>
            <pc:sldMk cId="1636796841" sldId="545"/>
            <ac:spMk id="2" creationId="{C9ABDBA4-FFAC-4C6E-076C-38DE7B0D067B}"/>
          </ac:spMkLst>
        </pc:spChg>
      </pc:sldChg>
      <pc:sldChg chg="modSp mod modShow">
        <pc:chgData name="Boyce, Carrie" userId="f8b45de6-0b6e-4dc9-a548-26f97cf86336" providerId="ADAL" clId="{BDD7C887-0097-545F-B1E1-EC6E1BD040BF}" dt="2026-08-10T15:58:09.873" v="403" actId="20577"/>
        <pc:sldMkLst>
          <pc:docMk/>
          <pc:sldMk cId="1001366657" sldId="546"/>
        </pc:sldMkLst>
        <pc:spChg chg="mod">
          <ac:chgData name="Boyce, Carrie" userId="f8b45de6-0b6e-4dc9-a548-26f97cf86336" providerId="ADAL" clId="{BDD7C887-0097-545F-B1E1-EC6E1BD040BF}" dt="2026-08-10T15:58:09.873" v="403" actId="20577"/>
          <ac:spMkLst>
            <pc:docMk/>
            <pc:sldMk cId="1001366657" sldId="546"/>
            <ac:spMk id="2" creationId="{139FEBB0-F3B4-FC71-A02E-22AABB9CFD5B}"/>
          </ac:spMkLst>
        </pc:spChg>
      </pc:sldChg>
      <pc:sldChg chg="modSp mod modShow">
        <pc:chgData name="Boyce, Carrie" userId="f8b45de6-0b6e-4dc9-a548-26f97cf86336" providerId="ADAL" clId="{BDD7C887-0097-545F-B1E1-EC6E1BD040BF}" dt="2026-08-10T17:39:07.923" v="490" actId="13244"/>
        <pc:sldMkLst>
          <pc:docMk/>
          <pc:sldMk cId="2749282975" sldId="549"/>
        </pc:sldMkLst>
        <pc:spChg chg="ord">
          <ac:chgData name="Boyce, Carrie" userId="f8b45de6-0b6e-4dc9-a548-26f97cf86336" providerId="ADAL" clId="{BDD7C887-0097-545F-B1E1-EC6E1BD040BF}" dt="2026-08-10T17:39:07.923" v="490" actId="13244"/>
          <ac:spMkLst>
            <pc:docMk/>
            <pc:sldMk cId="2749282975" sldId="549"/>
            <ac:spMk id="4" creationId="{DCE580EB-4CFE-7C8C-29C0-189E845CB159}"/>
          </ac:spMkLst>
        </pc:spChg>
        <pc:picChg chg="mod">
          <ac:chgData name="Boyce, Carrie" userId="f8b45de6-0b6e-4dc9-a548-26f97cf86336" providerId="ADAL" clId="{BDD7C887-0097-545F-B1E1-EC6E1BD040BF}" dt="2026-08-10T15:52:17.565" v="162" actId="962"/>
          <ac:picMkLst>
            <pc:docMk/>
            <pc:sldMk cId="2749282975" sldId="549"/>
            <ac:picMk id="5" creationId="{504FEE0F-37AC-1E7C-D90A-DB778AA27D92}"/>
          </ac:picMkLst>
        </pc:picChg>
        <pc:picChg chg="mod">
          <ac:chgData name="Boyce, Carrie" userId="f8b45de6-0b6e-4dc9-a548-26f97cf86336" providerId="ADAL" clId="{BDD7C887-0097-545F-B1E1-EC6E1BD040BF}" dt="2026-08-10T15:52:40.352" v="164" actId="962"/>
          <ac:picMkLst>
            <pc:docMk/>
            <pc:sldMk cId="2749282975" sldId="549"/>
            <ac:picMk id="7" creationId="{F51B0DE5-C071-672D-AAF6-27E6799EE373}"/>
          </ac:picMkLst>
        </pc:picChg>
      </pc:sldChg>
      <pc:sldChg chg="modSp mod modShow">
        <pc:chgData name="Boyce, Carrie" userId="f8b45de6-0b6e-4dc9-a548-26f97cf86336" providerId="ADAL" clId="{BDD7C887-0097-545F-B1E1-EC6E1BD040BF}" dt="2026-08-10T17:39:22.183" v="492" actId="13244"/>
        <pc:sldMkLst>
          <pc:docMk/>
          <pc:sldMk cId="2362110398" sldId="550"/>
        </pc:sldMkLst>
        <pc:spChg chg="ord">
          <ac:chgData name="Boyce, Carrie" userId="f8b45de6-0b6e-4dc9-a548-26f97cf86336" providerId="ADAL" clId="{BDD7C887-0097-545F-B1E1-EC6E1BD040BF}" dt="2026-08-10T17:39:22.183" v="492" actId="13244"/>
          <ac:spMkLst>
            <pc:docMk/>
            <pc:sldMk cId="2362110398" sldId="550"/>
            <ac:spMk id="4" creationId="{D7196472-0593-0662-173B-42E9EABA24E9}"/>
          </ac:spMkLst>
        </pc:spChg>
        <pc:spChg chg="mod">
          <ac:chgData name="Boyce, Carrie" userId="f8b45de6-0b6e-4dc9-a548-26f97cf86336" providerId="ADAL" clId="{BDD7C887-0097-545F-B1E1-EC6E1BD040BF}" dt="2026-08-10T16:32:35.837" v="440" actId="13244"/>
          <ac:spMkLst>
            <pc:docMk/>
            <pc:sldMk cId="2362110398" sldId="550"/>
            <ac:spMk id="9" creationId="{F29577CC-77A2-8873-7580-6D05EC9C16B4}"/>
          </ac:spMkLst>
        </pc:spChg>
        <pc:picChg chg="mod">
          <ac:chgData name="Boyce, Carrie" userId="f8b45de6-0b6e-4dc9-a548-26f97cf86336" providerId="ADAL" clId="{BDD7C887-0097-545F-B1E1-EC6E1BD040BF}" dt="2026-08-10T15:54:08.475" v="182" actId="962"/>
          <ac:picMkLst>
            <pc:docMk/>
            <pc:sldMk cId="2362110398" sldId="550"/>
            <ac:picMk id="3" creationId="{F2C57FCD-1AD3-FB68-E0B2-3BEAEF56C5A1}"/>
          </ac:picMkLst>
        </pc:picChg>
        <pc:picChg chg="mod">
          <ac:chgData name="Boyce, Carrie" userId="f8b45de6-0b6e-4dc9-a548-26f97cf86336" providerId="ADAL" clId="{BDD7C887-0097-545F-B1E1-EC6E1BD040BF}" dt="2026-08-10T15:53:41.205" v="176" actId="962"/>
          <ac:picMkLst>
            <pc:docMk/>
            <pc:sldMk cId="2362110398" sldId="550"/>
            <ac:picMk id="6" creationId="{EC54F157-1703-FB9E-885F-2E72BA3AD7A7}"/>
          </ac:picMkLst>
        </pc:picChg>
        <pc:picChg chg="mod">
          <ac:chgData name="Boyce, Carrie" userId="f8b45de6-0b6e-4dc9-a548-26f97cf86336" providerId="ADAL" clId="{BDD7C887-0097-545F-B1E1-EC6E1BD040BF}" dt="2026-08-10T15:53:49.559" v="178" actId="962"/>
          <ac:picMkLst>
            <pc:docMk/>
            <pc:sldMk cId="2362110398" sldId="550"/>
            <ac:picMk id="8" creationId="{766D542C-BA5C-870D-24C7-389AD488069E}"/>
          </ac:picMkLst>
        </pc:picChg>
        <pc:picChg chg="mod">
          <ac:chgData name="Boyce, Carrie" userId="f8b45de6-0b6e-4dc9-a548-26f97cf86336" providerId="ADAL" clId="{BDD7C887-0097-545F-B1E1-EC6E1BD040BF}" dt="2026-08-10T15:53:58.939" v="180" actId="962"/>
          <ac:picMkLst>
            <pc:docMk/>
            <pc:sldMk cId="2362110398" sldId="550"/>
            <ac:picMk id="16" creationId="{743FF810-698D-5985-E59D-9A7D690A4DB2}"/>
          </ac:picMkLst>
        </pc:picChg>
      </pc:sldChg>
      <pc:sldChg chg="del">
        <pc:chgData name="Boyce, Carrie" userId="f8b45de6-0b6e-4dc9-a548-26f97cf86336" providerId="ADAL" clId="{BDD7C887-0097-545F-B1E1-EC6E1BD040BF}" dt="2026-08-10T16:37:50.246" v="443" actId="2696"/>
        <pc:sldMkLst>
          <pc:docMk/>
          <pc:sldMk cId="795220790" sldId="551"/>
        </pc:sldMkLst>
      </pc:sldChg>
      <pc:sldChg chg="del">
        <pc:chgData name="Boyce, Carrie" userId="f8b45de6-0b6e-4dc9-a548-26f97cf86336" providerId="ADAL" clId="{BDD7C887-0097-545F-B1E1-EC6E1BD040BF}" dt="2026-08-10T16:37:50.246" v="443" actId="2696"/>
        <pc:sldMkLst>
          <pc:docMk/>
          <pc:sldMk cId="42908804" sldId="552"/>
        </pc:sldMkLst>
      </pc:sldChg>
      <pc:sldChg chg="modSp mod">
        <pc:chgData name="Boyce, Carrie" userId="f8b45de6-0b6e-4dc9-a548-26f97cf86336" providerId="ADAL" clId="{BDD7C887-0097-545F-B1E1-EC6E1BD040BF}" dt="2026-08-10T15:18:39.195" v="40" actId="962"/>
        <pc:sldMkLst>
          <pc:docMk/>
          <pc:sldMk cId="3156204036" sldId="554"/>
        </pc:sldMkLst>
        <pc:picChg chg="mod">
          <ac:chgData name="Boyce, Carrie" userId="f8b45de6-0b6e-4dc9-a548-26f97cf86336" providerId="ADAL" clId="{BDD7C887-0097-545F-B1E1-EC6E1BD040BF}" dt="2026-08-10T15:18:39.195" v="40" actId="962"/>
          <ac:picMkLst>
            <pc:docMk/>
            <pc:sldMk cId="3156204036" sldId="554"/>
            <ac:picMk id="4" creationId="{79B3BA73-86B1-A0AD-40D2-8691D18D8205}"/>
          </ac:picMkLst>
        </pc:picChg>
      </pc:sldChg>
      <pc:sldChg chg="modSp mod">
        <pc:chgData name="Boyce, Carrie" userId="f8b45de6-0b6e-4dc9-a548-26f97cf86336" providerId="ADAL" clId="{BDD7C887-0097-545F-B1E1-EC6E1BD040BF}" dt="2026-08-10T16:23:01.589" v="427" actId="13244"/>
        <pc:sldMkLst>
          <pc:docMk/>
          <pc:sldMk cId="1861386242" sldId="558"/>
        </pc:sldMkLst>
        <pc:spChg chg="mod">
          <ac:chgData name="Boyce, Carrie" userId="f8b45de6-0b6e-4dc9-a548-26f97cf86336" providerId="ADAL" clId="{BDD7C887-0097-545F-B1E1-EC6E1BD040BF}" dt="2026-08-10T16:23:01.589" v="427" actId="13244"/>
          <ac:spMkLst>
            <pc:docMk/>
            <pc:sldMk cId="1861386242" sldId="558"/>
            <ac:spMk id="32" creationId="{9CCAF8ED-6C2D-2C34-C77F-F6D05F62BC35}"/>
          </ac:spMkLst>
        </pc:spChg>
        <pc:picChg chg="mod">
          <ac:chgData name="Boyce, Carrie" userId="f8b45de6-0b6e-4dc9-a548-26f97cf86336" providerId="ADAL" clId="{BDD7C887-0097-545F-B1E1-EC6E1BD040BF}" dt="2026-08-10T15:34:21.609" v="69" actId="962"/>
          <ac:picMkLst>
            <pc:docMk/>
            <pc:sldMk cId="1861386242" sldId="558"/>
            <ac:picMk id="7" creationId="{231CEBD5-7085-2FC0-70C6-1584B97AE3EC}"/>
          </ac:picMkLst>
        </pc:picChg>
        <pc:picChg chg="mod">
          <ac:chgData name="Boyce, Carrie" userId="f8b45de6-0b6e-4dc9-a548-26f97cf86336" providerId="ADAL" clId="{BDD7C887-0097-545F-B1E1-EC6E1BD040BF}" dt="2026-08-10T15:34:22.871" v="70" actId="962"/>
          <ac:picMkLst>
            <pc:docMk/>
            <pc:sldMk cId="1861386242" sldId="558"/>
            <ac:picMk id="8" creationId="{0F9889EB-CCA2-E555-4DEA-A2EAE5DB4BAB}"/>
          </ac:picMkLst>
        </pc:picChg>
        <pc:picChg chg="mod">
          <ac:chgData name="Boyce, Carrie" userId="f8b45de6-0b6e-4dc9-a548-26f97cf86336" providerId="ADAL" clId="{BDD7C887-0097-545F-B1E1-EC6E1BD040BF}" dt="2026-08-10T15:34:23.976" v="71" actId="962"/>
          <ac:picMkLst>
            <pc:docMk/>
            <pc:sldMk cId="1861386242" sldId="558"/>
            <ac:picMk id="9" creationId="{16256F38-705C-1C28-3CE2-06BCE6B76FA2}"/>
          </ac:picMkLst>
        </pc:picChg>
        <pc:picChg chg="mod">
          <ac:chgData name="Boyce, Carrie" userId="f8b45de6-0b6e-4dc9-a548-26f97cf86336" providerId="ADAL" clId="{BDD7C887-0097-545F-B1E1-EC6E1BD040BF}" dt="2026-08-10T15:34:27.788" v="74" actId="962"/>
          <ac:picMkLst>
            <pc:docMk/>
            <pc:sldMk cId="1861386242" sldId="558"/>
            <ac:picMk id="25" creationId="{E8478E55-601E-D0EB-E5F4-30A3363E6E0F}"/>
          </ac:picMkLst>
        </pc:picChg>
        <pc:picChg chg="mod">
          <ac:chgData name="Boyce, Carrie" userId="f8b45de6-0b6e-4dc9-a548-26f97cf86336" providerId="ADAL" clId="{BDD7C887-0097-545F-B1E1-EC6E1BD040BF}" dt="2026-08-10T15:34:28.687" v="75" actId="962"/>
          <ac:picMkLst>
            <pc:docMk/>
            <pc:sldMk cId="1861386242" sldId="558"/>
            <ac:picMk id="26" creationId="{181B5752-6D0D-891A-B338-184BC0D5E17B}"/>
          </ac:picMkLst>
        </pc:picChg>
        <pc:cxnChg chg="mod">
          <ac:chgData name="Boyce, Carrie" userId="f8b45de6-0b6e-4dc9-a548-26f97cf86336" providerId="ADAL" clId="{BDD7C887-0097-545F-B1E1-EC6E1BD040BF}" dt="2026-08-10T15:34:30.633" v="77" actId="962"/>
          <ac:cxnSpMkLst>
            <pc:docMk/>
            <pc:sldMk cId="1861386242" sldId="558"/>
            <ac:cxnSpMk id="10" creationId="{F2265CAD-EE0A-E016-81C1-FAE46AD9E6CE}"/>
          </ac:cxnSpMkLst>
        </pc:cxnChg>
        <pc:cxnChg chg="mod">
          <ac:chgData name="Boyce, Carrie" userId="f8b45de6-0b6e-4dc9-a548-26f97cf86336" providerId="ADAL" clId="{BDD7C887-0097-545F-B1E1-EC6E1BD040BF}" dt="2026-08-10T15:34:25.702" v="72" actId="962"/>
          <ac:cxnSpMkLst>
            <pc:docMk/>
            <pc:sldMk cId="1861386242" sldId="558"/>
            <ac:cxnSpMk id="13" creationId="{0910BE9A-D25C-064F-62E0-5884CD161C62}"/>
          </ac:cxnSpMkLst>
        </pc:cxnChg>
        <pc:cxnChg chg="mod">
          <ac:chgData name="Boyce, Carrie" userId="f8b45de6-0b6e-4dc9-a548-26f97cf86336" providerId="ADAL" clId="{BDD7C887-0097-545F-B1E1-EC6E1BD040BF}" dt="2026-08-10T15:34:26.768" v="73" actId="962"/>
          <ac:cxnSpMkLst>
            <pc:docMk/>
            <pc:sldMk cId="1861386242" sldId="558"/>
            <ac:cxnSpMk id="14" creationId="{BEB5FF9D-85C3-35AC-88FD-F2BC0E0B72CE}"/>
          </ac:cxnSpMkLst>
        </pc:cxnChg>
        <pc:cxnChg chg="mod">
          <ac:chgData name="Boyce, Carrie" userId="f8b45de6-0b6e-4dc9-a548-26f97cf86336" providerId="ADAL" clId="{BDD7C887-0097-545F-B1E1-EC6E1BD040BF}" dt="2026-08-10T15:34:29.708" v="76" actId="962"/>
          <ac:cxnSpMkLst>
            <pc:docMk/>
            <pc:sldMk cId="1861386242" sldId="558"/>
            <ac:cxnSpMk id="30" creationId="{0643E5DB-4FA3-FACF-C5BC-0F827A84EE0C}"/>
          </ac:cxnSpMkLst>
        </pc:cxnChg>
      </pc:sldChg>
      <pc:sldChg chg="modSp modNotesTx">
        <pc:chgData name="Boyce, Carrie" userId="f8b45de6-0b6e-4dc9-a548-26f97cf86336" providerId="ADAL" clId="{BDD7C887-0097-545F-B1E1-EC6E1BD040BF}" dt="2026-08-10T17:42:32.174" v="496" actId="20577"/>
        <pc:sldMkLst>
          <pc:docMk/>
          <pc:sldMk cId="4142945930" sldId="559"/>
        </pc:sldMkLst>
        <pc:graphicFrameChg chg="mod">
          <ac:chgData name="Boyce, Carrie" userId="f8b45de6-0b6e-4dc9-a548-26f97cf86336" providerId="ADAL" clId="{BDD7C887-0097-545F-B1E1-EC6E1BD040BF}" dt="2026-08-10T15:10:13.112" v="11" actId="962"/>
          <ac:graphicFrameMkLst>
            <pc:docMk/>
            <pc:sldMk cId="4142945930" sldId="559"/>
            <ac:graphicFrameMk id="2" creationId="{07117E32-04CE-EB28-9AF8-CD7642B08527}"/>
          </ac:graphicFrameMkLst>
        </pc:graphicFrameChg>
      </pc:sldChg>
      <pc:sldChg chg="modSp mod">
        <pc:chgData name="Boyce, Carrie" userId="f8b45de6-0b6e-4dc9-a548-26f97cf86336" providerId="ADAL" clId="{BDD7C887-0097-545F-B1E1-EC6E1BD040BF}" dt="2026-08-10T16:06:49.439" v="422" actId="13244"/>
        <pc:sldMkLst>
          <pc:docMk/>
          <pc:sldMk cId="606415318" sldId="560"/>
        </pc:sldMkLst>
        <pc:spChg chg="mod">
          <ac:chgData name="Boyce, Carrie" userId="f8b45de6-0b6e-4dc9-a548-26f97cf86336" providerId="ADAL" clId="{BDD7C887-0097-545F-B1E1-EC6E1BD040BF}" dt="2026-08-10T16:06:49.439" v="422" actId="13244"/>
          <ac:spMkLst>
            <pc:docMk/>
            <pc:sldMk cId="606415318" sldId="560"/>
            <ac:spMk id="4" creationId="{2D1CEFB6-1C53-9422-61CC-28CD385DC644}"/>
          </ac:spMkLst>
        </pc:spChg>
        <pc:graphicFrameChg chg="mod">
          <ac:chgData name="Boyce, Carrie" userId="f8b45de6-0b6e-4dc9-a548-26f97cf86336" providerId="ADAL" clId="{BDD7C887-0097-545F-B1E1-EC6E1BD040BF}" dt="2026-08-10T15:12:06.692" v="13" actId="962"/>
          <ac:graphicFrameMkLst>
            <pc:docMk/>
            <pc:sldMk cId="606415318" sldId="560"/>
            <ac:graphicFrameMk id="2" creationId="{DE7CA6F3-DD42-8179-32B8-CD44F04131EF}"/>
          </ac:graphicFrameMkLst>
        </pc:graphicFrameChg>
        <pc:graphicFrameChg chg="mod">
          <ac:chgData name="Boyce, Carrie" userId="f8b45de6-0b6e-4dc9-a548-26f97cf86336" providerId="ADAL" clId="{BDD7C887-0097-545F-B1E1-EC6E1BD040BF}" dt="2026-08-10T15:12:57.893" v="15" actId="962"/>
          <ac:graphicFrameMkLst>
            <pc:docMk/>
            <pc:sldMk cId="606415318" sldId="560"/>
            <ac:graphicFrameMk id="3" creationId="{D58C8579-B293-5056-4FDE-30FD20C99DF1}"/>
          </ac:graphicFrameMkLst>
        </pc:graphicFrameChg>
      </pc:sldChg>
      <pc:sldChg chg="modSp">
        <pc:chgData name="Boyce, Carrie" userId="f8b45de6-0b6e-4dc9-a548-26f97cf86336" providerId="ADAL" clId="{BDD7C887-0097-545F-B1E1-EC6E1BD040BF}" dt="2026-08-10T15:15:13.166" v="23" actId="962"/>
        <pc:sldMkLst>
          <pc:docMk/>
          <pc:sldMk cId="2345180919" sldId="561"/>
        </pc:sldMkLst>
        <pc:graphicFrameChg chg="mod">
          <ac:chgData name="Boyce, Carrie" userId="f8b45de6-0b6e-4dc9-a548-26f97cf86336" providerId="ADAL" clId="{BDD7C887-0097-545F-B1E1-EC6E1BD040BF}" dt="2026-08-10T15:14:43.466" v="21" actId="962"/>
          <ac:graphicFrameMkLst>
            <pc:docMk/>
            <pc:sldMk cId="2345180919" sldId="561"/>
            <ac:graphicFrameMk id="3" creationId="{4910F9A5-0494-51D0-79C7-95C652DF2397}"/>
          </ac:graphicFrameMkLst>
        </pc:graphicFrameChg>
        <pc:graphicFrameChg chg="mod">
          <ac:chgData name="Boyce, Carrie" userId="f8b45de6-0b6e-4dc9-a548-26f97cf86336" providerId="ADAL" clId="{BDD7C887-0097-545F-B1E1-EC6E1BD040BF}" dt="2026-08-10T15:15:13.166" v="23" actId="962"/>
          <ac:graphicFrameMkLst>
            <pc:docMk/>
            <pc:sldMk cId="2345180919" sldId="561"/>
            <ac:graphicFrameMk id="5" creationId="{23F6A16A-0CDB-E2C9-CF6A-78FE3C514779}"/>
          </ac:graphicFrameMkLst>
        </pc:graphicFrameChg>
      </pc:sldChg>
      <pc:sldChg chg="modSp mod modNotesTx">
        <pc:chgData name="Boyce, Carrie" userId="f8b45de6-0b6e-4dc9-a548-26f97cf86336" providerId="ADAL" clId="{BDD7C887-0097-545F-B1E1-EC6E1BD040BF}" dt="2026-08-10T17:43:56.632" v="510" actId="20577"/>
        <pc:sldMkLst>
          <pc:docMk/>
          <pc:sldMk cId="3537350903" sldId="563"/>
        </pc:sldMkLst>
        <pc:spChg chg="mod">
          <ac:chgData name="Boyce, Carrie" userId="f8b45de6-0b6e-4dc9-a548-26f97cf86336" providerId="ADAL" clId="{BDD7C887-0097-545F-B1E1-EC6E1BD040BF}" dt="2026-08-10T16:25:37.201" v="429" actId="13244"/>
          <ac:spMkLst>
            <pc:docMk/>
            <pc:sldMk cId="3537350903" sldId="563"/>
            <ac:spMk id="9" creationId="{D7731AC0-FBE9-79B1-D8C0-B5C5E47F422D}"/>
          </ac:spMkLst>
        </pc:spChg>
        <pc:picChg chg="mod">
          <ac:chgData name="Boyce, Carrie" userId="f8b45de6-0b6e-4dc9-a548-26f97cf86336" providerId="ADAL" clId="{BDD7C887-0097-545F-B1E1-EC6E1BD040BF}" dt="2026-08-10T15:35:37.528" v="81" actId="962"/>
          <ac:picMkLst>
            <pc:docMk/>
            <pc:sldMk cId="3537350903" sldId="563"/>
            <ac:picMk id="2" creationId="{AA8E17C4-3AED-7F8A-6B5B-A1501B23C499}"/>
          </ac:picMkLst>
        </pc:picChg>
        <pc:picChg chg="mod">
          <ac:chgData name="Boyce, Carrie" userId="f8b45de6-0b6e-4dc9-a548-26f97cf86336" providerId="ADAL" clId="{BDD7C887-0097-545F-B1E1-EC6E1BD040BF}" dt="2026-08-10T15:35:38.410" v="82" actId="962"/>
          <ac:picMkLst>
            <pc:docMk/>
            <pc:sldMk cId="3537350903" sldId="563"/>
            <ac:picMk id="4" creationId="{3EE44761-60FD-78D3-115B-E6D223438365}"/>
          </ac:picMkLst>
        </pc:picChg>
        <pc:picChg chg="mod">
          <ac:chgData name="Boyce, Carrie" userId="f8b45de6-0b6e-4dc9-a548-26f97cf86336" providerId="ADAL" clId="{BDD7C887-0097-545F-B1E1-EC6E1BD040BF}" dt="2026-08-10T15:35:39.867" v="83" actId="962"/>
          <ac:picMkLst>
            <pc:docMk/>
            <pc:sldMk cId="3537350903" sldId="563"/>
            <ac:picMk id="6" creationId="{89B8CF39-449D-B2D1-5D44-8C04AEAC8483}"/>
          </ac:picMkLst>
        </pc:picChg>
        <pc:picChg chg="mod">
          <ac:chgData name="Boyce, Carrie" userId="f8b45de6-0b6e-4dc9-a548-26f97cf86336" providerId="ADAL" clId="{BDD7C887-0097-545F-B1E1-EC6E1BD040BF}" dt="2026-08-10T15:35:42.371" v="85" actId="962"/>
          <ac:picMkLst>
            <pc:docMk/>
            <pc:sldMk cId="3537350903" sldId="563"/>
            <ac:picMk id="16" creationId="{34F02308-41B7-FDF2-03EC-F799F79D5DC0}"/>
          </ac:picMkLst>
        </pc:picChg>
        <pc:picChg chg="mod">
          <ac:chgData name="Boyce, Carrie" userId="f8b45de6-0b6e-4dc9-a548-26f97cf86336" providerId="ADAL" clId="{BDD7C887-0097-545F-B1E1-EC6E1BD040BF}" dt="2026-08-10T15:35:43.273" v="86" actId="962"/>
          <ac:picMkLst>
            <pc:docMk/>
            <pc:sldMk cId="3537350903" sldId="563"/>
            <ac:picMk id="24" creationId="{2E11CB18-9997-7870-015A-4FF654EBFC1C}"/>
          </ac:picMkLst>
        </pc:picChg>
        <pc:picChg chg="mod">
          <ac:chgData name="Boyce, Carrie" userId="f8b45de6-0b6e-4dc9-a548-26f97cf86336" providerId="ADAL" clId="{BDD7C887-0097-545F-B1E1-EC6E1BD040BF}" dt="2026-08-10T15:35:44.144" v="87" actId="962"/>
          <ac:picMkLst>
            <pc:docMk/>
            <pc:sldMk cId="3537350903" sldId="563"/>
            <ac:picMk id="26" creationId="{FA265CAA-AA2F-AAA0-72D3-BB65200655A5}"/>
          </ac:picMkLst>
        </pc:picChg>
        <pc:picChg chg="mod">
          <ac:chgData name="Boyce, Carrie" userId="f8b45de6-0b6e-4dc9-a548-26f97cf86336" providerId="ADAL" clId="{BDD7C887-0097-545F-B1E1-EC6E1BD040BF}" dt="2026-08-10T15:35:45.056" v="88" actId="962"/>
          <ac:picMkLst>
            <pc:docMk/>
            <pc:sldMk cId="3537350903" sldId="563"/>
            <ac:picMk id="28" creationId="{6585B674-9695-9D80-7991-1F891DC0DB46}"/>
          </ac:picMkLst>
        </pc:picChg>
        <pc:picChg chg="mod">
          <ac:chgData name="Boyce, Carrie" userId="f8b45de6-0b6e-4dc9-a548-26f97cf86336" providerId="ADAL" clId="{BDD7C887-0097-545F-B1E1-EC6E1BD040BF}" dt="2026-08-10T15:35:46.651" v="89" actId="962"/>
          <ac:picMkLst>
            <pc:docMk/>
            <pc:sldMk cId="3537350903" sldId="563"/>
            <ac:picMk id="30" creationId="{2E961A1B-5B90-529F-392D-65A55C474C01}"/>
          </ac:picMkLst>
        </pc:picChg>
        <pc:cxnChg chg="mod">
          <ac:chgData name="Boyce, Carrie" userId="f8b45de6-0b6e-4dc9-a548-26f97cf86336" providerId="ADAL" clId="{BDD7C887-0097-545F-B1E1-EC6E1BD040BF}" dt="2026-08-10T15:35:41.022" v="84" actId="962"/>
          <ac:cxnSpMkLst>
            <pc:docMk/>
            <pc:sldMk cId="3537350903" sldId="563"/>
            <ac:cxnSpMk id="13" creationId="{2B2171E2-FA29-A231-6E19-0493C4F60544}"/>
          </ac:cxnSpMkLst>
        </pc:cxnChg>
        <pc:cxnChg chg="mod">
          <ac:chgData name="Boyce, Carrie" userId="f8b45de6-0b6e-4dc9-a548-26f97cf86336" providerId="ADAL" clId="{BDD7C887-0097-545F-B1E1-EC6E1BD040BF}" dt="2026-08-10T15:35:47.741" v="90" actId="962"/>
          <ac:cxnSpMkLst>
            <pc:docMk/>
            <pc:sldMk cId="3537350903" sldId="563"/>
            <ac:cxnSpMk id="36" creationId="{FA0FF441-2082-6971-43F9-1DBF88227B86}"/>
          </ac:cxnSpMkLst>
        </pc:cxnChg>
      </pc:sldChg>
      <pc:sldChg chg="modSp modNotesTx">
        <pc:chgData name="Boyce, Carrie" userId="f8b45de6-0b6e-4dc9-a548-26f97cf86336" providerId="ADAL" clId="{BDD7C887-0097-545F-B1E1-EC6E1BD040BF}" dt="2026-08-10T17:43:52.253" v="509" actId="20577"/>
        <pc:sldMkLst>
          <pc:docMk/>
          <pc:sldMk cId="4206144156" sldId="566"/>
        </pc:sldMkLst>
        <pc:spChg chg="mod">
          <ac:chgData name="Boyce, Carrie" userId="f8b45de6-0b6e-4dc9-a548-26f97cf86336" providerId="ADAL" clId="{BDD7C887-0097-545F-B1E1-EC6E1BD040BF}" dt="2026-08-10T16:25:17.025" v="428" actId="13244"/>
          <ac:spMkLst>
            <pc:docMk/>
            <pc:sldMk cId="4206144156" sldId="566"/>
            <ac:spMk id="3" creationId="{7A93B352-A50E-58B5-D085-1E1D0F161464}"/>
          </ac:spMkLst>
        </pc:spChg>
        <pc:graphicFrameChg chg="mod">
          <ac:chgData name="Boyce, Carrie" userId="f8b45de6-0b6e-4dc9-a548-26f97cf86336" providerId="ADAL" clId="{BDD7C887-0097-545F-B1E1-EC6E1BD040BF}" dt="2026-08-10T15:35:33.829" v="80" actId="962"/>
          <ac:graphicFrameMkLst>
            <pc:docMk/>
            <pc:sldMk cId="4206144156" sldId="566"/>
            <ac:graphicFrameMk id="2" creationId="{FD8F0249-E352-B332-B87C-3FCE968DD716}"/>
          </ac:graphicFrameMkLst>
        </pc:graphicFrameChg>
      </pc:sldChg>
      <pc:sldChg chg="modSp mod modNotesTx">
        <pc:chgData name="Boyce, Carrie" userId="f8b45de6-0b6e-4dc9-a548-26f97cf86336" providerId="ADAL" clId="{BDD7C887-0097-545F-B1E1-EC6E1BD040BF}" dt="2026-08-10T17:44:01.604" v="511" actId="20577"/>
        <pc:sldMkLst>
          <pc:docMk/>
          <pc:sldMk cId="2920214405" sldId="568"/>
        </pc:sldMkLst>
        <pc:picChg chg="mod">
          <ac:chgData name="Boyce, Carrie" userId="f8b45de6-0b6e-4dc9-a548-26f97cf86336" providerId="ADAL" clId="{BDD7C887-0097-545F-B1E1-EC6E1BD040BF}" dt="2026-08-10T15:35:50.607" v="91" actId="962"/>
          <ac:picMkLst>
            <pc:docMk/>
            <pc:sldMk cId="2920214405" sldId="568"/>
            <ac:picMk id="4" creationId="{94EDE079-42F7-FFE4-D1D1-753D2981ABC0}"/>
          </ac:picMkLst>
        </pc:picChg>
        <pc:picChg chg="mod">
          <ac:chgData name="Boyce, Carrie" userId="f8b45de6-0b6e-4dc9-a548-26f97cf86336" providerId="ADAL" clId="{BDD7C887-0097-545F-B1E1-EC6E1BD040BF}" dt="2026-08-10T15:35:52.406" v="92" actId="962"/>
          <ac:picMkLst>
            <pc:docMk/>
            <pc:sldMk cId="2920214405" sldId="568"/>
            <ac:picMk id="6" creationId="{ADF7C6EA-95AE-774E-A25D-50C5964514F8}"/>
          </ac:picMkLst>
        </pc:picChg>
        <pc:picChg chg="mod">
          <ac:chgData name="Boyce, Carrie" userId="f8b45de6-0b6e-4dc9-a548-26f97cf86336" providerId="ADAL" clId="{BDD7C887-0097-545F-B1E1-EC6E1BD040BF}" dt="2026-08-10T15:35:53.400" v="93" actId="962"/>
          <ac:picMkLst>
            <pc:docMk/>
            <pc:sldMk cId="2920214405" sldId="568"/>
            <ac:picMk id="8" creationId="{D8C972A5-1C60-F18E-B75E-8FA8556EE56E}"/>
          </ac:picMkLst>
        </pc:picChg>
        <pc:picChg chg="mod">
          <ac:chgData name="Boyce, Carrie" userId="f8b45de6-0b6e-4dc9-a548-26f97cf86336" providerId="ADAL" clId="{BDD7C887-0097-545F-B1E1-EC6E1BD040BF}" dt="2026-08-10T15:35:54.435" v="94" actId="962"/>
          <ac:picMkLst>
            <pc:docMk/>
            <pc:sldMk cId="2920214405" sldId="568"/>
            <ac:picMk id="13" creationId="{078A4649-0DB4-A5C8-1CA6-F3B6A7667D4C}"/>
          </ac:picMkLst>
        </pc:picChg>
        <pc:picChg chg="mod">
          <ac:chgData name="Boyce, Carrie" userId="f8b45de6-0b6e-4dc9-a548-26f97cf86336" providerId="ADAL" clId="{BDD7C887-0097-545F-B1E1-EC6E1BD040BF}" dt="2026-08-10T15:35:55.813" v="95" actId="962"/>
          <ac:picMkLst>
            <pc:docMk/>
            <pc:sldMk cId="2920214405" sldId="568"/>
            <ac:picMk id="15" creationId="{6824A173-DECD-1DF7-6CA0-143C8C96F6F6}"/>
          </ac:picMkLst>
        </pc:picChg>
        <pc:picChg chg="mod">
          <ac:chgData name="Boyce, Carrie" userId="f8b45de6-0b6e-4dc9-a548-26f97cf86336" providerId="ADAL" clId="{BDD7C887-0097-545F-B1E1-EC6E1BD040BF}" dt="2026-08-10T15:35:57.088" v="96" actId="962"/>
          <ac:picMkLst>
            <pc:docMk/>
            <pc:sldMk cId="2920214405" sldId="568"/>
            <ac:picMk id="18" creationId="{10F314F9-FFF1-C36E-86CF-397E6732A0CA}"/>
          </ac:picMkLst>
        </pc:picChg>
        <pc:picChg chg="mod">
          <ac:chgData name="Boyce, Carrie" userId="f8b45de6-0b6e-4dc9-a548-26f97cf86336" providerId="ADAL" clId="{BDD7C887-0097-545F-B1E1-EC6E1BD040BF}" dt="2026-08-10T15:35:58.183" v="97" actId="962"/>
          <ac:picMkLst>
            <pc:docMk/>
            <pc:sldMk cId="2920214405" sldId="568"/>
            <ac:picMk id="20" creationId="{3557A402-E8A2-EC06-4876-4AD2BD5A9BAB}"/>
          </ac:picMkLst>
        </pc:picChg>
        <pc:picChg chg="mod">
          <ac:chgData name="Boyce, Carrie" userId="f8b45de6-0b6e-4dc9-a548-26f97cf86336" providerId="ADAL" clId="{BDD7C887-0097-545F-B1E1-EC6E1BD040BF}" dt="2026-08-10T15:35:59.351" v="98" actId="962"/>
          <ac:picMkLst>
            <pc:docMk/>
            <pc:sldMk cId="2920214405" sldId="568"/>
            <ac:picMk id="22" creationId="{09DA02A9-98A0-B1AC-C039-FC9AF013D686}"/>
          </ac:picMkLst>
        </pc:picChg>
      </pc:sldChg>
      <pc:sldChg chg="modSp mod modNotesTx">
        <pc:chgData name="Boyce, Carrie" userId="f8b45de6-0b6e-4dc9-a548-26f97cf86336" providerId="ADAL" clId="{BDD7C887-0097-545F-B1E1-EC6E1BD040BF}" dt="2026-08-10T17:44:05.684" v="512" actId="20577"/>
        <pc:sldMkLst>
          <pc:docMk/>
          <pc:sldMk cId="834995084" sldId="569"/>
        </pc:sldMkLst>
        <pc:picChg chg="mod">
          <ac:chgData name="Boyce, Carrie" userId="f8b45de6-0b6e-4dc9-a548-26f97cf86336" providerId="ADAL" clId="{BDD7C887-0097-545F-B1E1-EC6E1BD040BF}" dt="2026-08-10T15:36:00.939" v="99" actId="962"/>
          <ac:picMkLst>
            <pc:docMk/>
            <pc:sldMk cId="834995084" sldId="569"/>
            <ac:picMk id="3" creationId="{F7922262-78B4-BB24-00BE-8D271D751DD4}"/>
          </ac:picMkLst>
        </pc:picChg>
        <pc:picChg chg="mod">
          <ac:chgData name="Boyce, Carrie" userId="f8b45de6-0b6e-4dc9-a548-26f97cf86336" providerId="ADAL" clId="{BDD7C887-0097-545F-B1E1-EC6E1BD040BF}" dt="2026-08-10T15:36:01.916" v="100" actId="962"/>
          <ac:picMkLst>
            <pc:docMk/>
            <pc:sldMk cId="834995084" sldId="569"/>
            <ac:picMk id="4" creationId="{ADD1C7A4-F3EA-980B-F290-5C796EA5845C}"/>
          </ac:picMkLst>
        </pc:picChg>
        <pc:picChg chg="mod">
          <ac:chgData name="Boyce, Carrie" userId="f8b45de6-0b6e-4dc9-a548-26f97cf86336" providerId="ADAL" clId="{BDD7C887-0097-545F-B1E1-EC6E1BD040BF}" dt="2026-08-10T15:36:02.939" v="101" actId="962"/>
          <ac:picMkLst>
            <pc:docMk/>
            <pc:sldMk cId="834995084" sldId="569"/>
            <ac:picMk id="5" creationId="{7E9ECCD8-A7F2-8806-4C07-6767F0FD581B}"/>
          </ac:picMkLst>
        </pc:picChg>
        <pc:picChg chg="mod">
          <ac:chgData name="Boyce, Carrie" userId="f8b45de6-0b6e-4dc9-a548-26f97cf86336" providerId="ADAL" clId="{BDD7C887-0097-545F-B1E1-EC6E1BD040BF}" dt="2026-08-10T15:36:03.900" v="102" actId="962"/>
          <ac:picMkLst>
            <pc:docMk/>
            <pc:sldMk cId="834995084" sldId="569"/>
            <ac:picMk id="6" creationId="{C14B371B-0E85-63A9-61C4-58E3F6A7BA6B}"/>
          </ac:picMkLst>
        </pc:picChg>
        <pc:picChg chg="mod">
          <ac:chgData name="Boyce, Carrie" userId="f8b45de6-0b6e-4dc9-a548-26f97cf86336" providerId="ADAL" clId="{BDD7C887-0097-545F-B1E1-EC6E1BD040BF}" dt="2026-08-10T15:36:04.889" v="103" actId="962"/>
          <ac:picMkLst>
            <pc:docMk/>
            <pc:sldMk cId="834995084" sldId="569"/>
            <ac:picMk id="7" creationId="{4183C917-F0B4-7E51-DF35-15567D253E57}"/>
          </ac:picMkLst>
        </pc:picChg>
        <pc:picChg chg="mod">
          <ac:chgData name="Boyce, Carrie" userId="f8b45de6-0b6e-4dc9-a548-26f97cf86336" providerId="ADAL" clId="{BDD7C887-0097-545F-B1E1-EC6E1BD040BF}" dt="2026-08-10T15:36:05.886" v="104" actId="962"/>
          <ac:picMkLst>
            <pc:docMk/>
            <pc:sldMk cId="834995084" sldId="569"/>
            <ac:picMk id="9" creationId="{9C2CB727-6DEA-6A58-76F5-8E4C4638324A}"/>
          </ac:picMkLst>
        </pc:picChg>
        <pc:picChg chg="mod">
          <ac:chgData name="Boyce, Carrie" userId="f8b45de6-0b6e-4dc9-a548-26f97cf86336" providerId="ADAL" clId="{BDD7C887-0097-545F-B1E1-EC6E1BD040BF}" dt="2026-08-10T15:36:06.885" v="105" actId="962"/>
          <ac:picMkLst>
            <pc:docMk/>
            <pc:sldMk cId="834995084" sldId="569"/>
            <ac:picMk id="13" creationId="{154BD88F-CF78-937F-A317-D89A652BF757}"/>
          </ac:picMkLst>
        </pc:picChg>
        <pc:picChg chg="mod">
          <ac:chgData name="Boyce, Carrie" userId="f8b45de6-0b6e-4dc9-a548-26f97cf86336" providerId="ADAL" clId="{BDD7C887-0097-545F-B1E1-EC6E1BD040BF}" dt="2026-08-10T15:36:07.896" v="106" actId="962"/>
          <ac:picMkLst>
            <pc:docMk/>
            <pc:sldMk cId="834995084" sldId="569"/>
            <ac:picMk id="16" creationId="{D0A96F35-2986-B96C-8EF0-0490859A9ABE}"/>
          </ac:picMkLst>
        </pc:picChg>
        <pc:picChg chg="mod">
          <ac:chgData name="Boyce, Carrie" userId="f8b45de6-0b6e-4dc9-a548-26f97cf86336" providerId="ADAL" clId="{BDD7C887-0097-545F-B1E1-EC6E1BD040BF}" dt="2026-08-10T15:36:08.864" v="107" actId="962"/>
          <ac:picMkLst>
            <pc:docMk/>
            <pc:sldMk cId="834995084" sldId="569"/>
            <ac:picMk id="17" creationId="{30A604E9-107C-5885-0750-461C606DAA22}"/>
          </ac:picMkLst>
        </pc:picChg>
        <pc:picChg chg="mod">
          <ac:chgData name="Boyce, Carrie" userId="f8b45de6-0b6e-4dc9-a548-26f97cf86336" providerId="ADAL" clId="{BDD7C887-0097-545F-B1E1-EC6E1BD040BF}" dt="2026-08-10T15:36:09.808" v="108" actId="962"/>
          <ac:picMkLst>
            <pc:docMk/>
            <pc:sldMk cId="834995084" sldId="569"/>
            <ac:picMk id="18" creationId="{78E4537B-6B13-FC8C-FE7A-FC3DECEB4822}"/>
          </ac:picMkLst>
        </pc:picChg>
        <pc:picChg chg="mod">
          <ac:chgData name="Boyce, Carrie" userId="f8b45de6-0b6e-4dc9-a548-26f97cf86336" providerId="ADAL" clId="{BDD7C887-0097-545F-B1E1-EC6E1BD040BF}" dt="2026-08-10T15:36:10.709" v="109" actId="962"/>
          <ac:picMkLst>
            <pc:docMk/>
            <pc:sldMk cId="834995084" sldId="569"/>
            <ac:picMk id="21" creationId="{E0202409-DF61-C978-3520-0636139323CA}"/>
          </ac:picMkLst>
        </pc:picChg>
        <pc:picChg chg="mod">
          <ac:chgData name="Boyce, Carrie" userId="f8b45de6-0b6e-4dc9-a548-26f97cf86336" providerId="ADAL" clId="{BDD7C887-0097-545F-B1E1-EC6E1BD040BF}" dt="2026-08-10T15:36:11.656" v="110" actId="962"/>
          <ac:picMkLst>
            <pc:docMk/>
            <pc:sldMk cId="834995084" sldId="569"/>
            <ac:picMk id="22" creationId="{0C33BCD0-E708-CD11-C57C-DB93C9AEF10C}"/>
          </ac:picMkLst>
        </pc:picChg>
        <pc:picChg chg="mod">
          <ac:chgData name="Boyce, Carrie" userId="f8b45de6-0b6e-4dc9-a548-26f97cf86336" providerId="ADAL" clId="{BDD7C887-0097-545F-B1E1-EC6E1BD040BF}" dt="2026-08-10T15:36:12.613" v="111" actId="962"/>
          <ac:picMkLst>
            <pc:docMk/>
            <pc:sldMk cId="834995084" sldId="569"/>
            <ac:picMk id="26" creationId="{3A1E08E6-F6F2-DE33-3614-67E0CE63E8F6}"/>
          </ac:picMkLst>
        </pc:picChg>
        <pc:picChg chg="mod">
          <ac:chgData name="Boyce, Carrie" userId="f8b45de6-0b6e-4dc9-a548-26f97cf86336" providerId="ADAL" clId="{BDD7C887-0097-545F-B1E1-EC6E1BD040BF}" dt="2026-08-10T15:36:13.605" v="112" actId="962"/>
          <ac:picMkLst>
            <pc:docMk/>
            <pc:sldMk cId="834995084" sldId="569"/>
            <ac:picMk id="27" creationId="{054838AE-9B59-E032-1B80-3215FCAE29C4}"/>
          </ac:picMkLst>
        </pc:picChg>
        <pc:picChg chg="mod">
          <ac:chgData name="Boyce, Carrie" userId="f8b45de6-0b6e-4dc9-a548-26f97cf86336" providerId="ADAL" clId="{BDD7C887-0097-545F-B1E1-EC6E1BD040BF}" dt="2026-08-10T15:36:14.489" v="113" actId="962"/>
          <ac:picMkLst>
            <pc:docMk/>
            <pc:sldMk cId="834995084" sldId="569"/>
            <ac:picMk id="32" creationId="{3907052F-B92D-060D-048D-8E81C3CE2CC4}"/>
          </ac:picMkLst>
        </pc:picChg>
      </pc:sldChg>
      <pc:sldChg chg="modSp mod">
        <pc:chgData name="Boyce, Carrie" userId="f8b45de6-0b6e-4dc9-a548-26f97cf86336" providerId="ADAL" clId="{BDD7C887-0097-545F-B1E1-EC6E1BD040BF}" dt="2026-08-10T15:18:54.773" v="42" actId="962"/>
        <pc:sldMkLst>
          <pc:docMk/>
          <pc:sldMk cId="2767746896" sldId="571"/>
        </pc:sldMkLst>
        <pc:spChg chg="mod">
          <ac:chgData name="Boyce, Carrie" userId="f8b45de6-0b6e-4dc9-a548-26f97cf86336" providerId="ADAL" clId="{BDD7C887-0097-545F-B1E1-EC6E1BD040BF}" dt="2026-08-10T15:18:54.773" v="42" actId="962"/>
          <ac:spMkLst>
            <pc:docMk/>
            <pc:sldMk cId="2767746896" sldId="571"/>
            <ac:spMk id="7" creationId="{368158EE-173C-2F52-33D5-5BAE8A92BD93}"/>
          </ac:spMkLst>
        </pc:spChg>
      </pc:sldChg>
      <pc:sldMasterChg chg="setBg modSldLayout">
        <pc:chgData name="Boyce, Carrie" userId="f8b45de6-0b6e-4dc9-a548-26f97cf86336" providerId="ADAL" clId="{BDD7C887-0097-545F-B1E1-EC6E1BD040BF}" dt="2026-08-10T18:34:27.178" v="521" actId="18331"/>
        <pc:sldMasterMkLst>
          <pc:docMk/>
          <pc:sldMasterMk cId="1999217926" sldId="2147483659"/>
        </pc:sldMasterMkLst>
        <pc:sldLayoutChg chg="setBg">
          <pc:chgData name="Boyce, Carrie" userId="f8b45de6-0b6e-4dc9-a548-26f97cf86336" providerId="ADAL" clId="{BDD7C887-0097-545F-B1E1-EC6E1BD040BF}" dt="2026-08-10T18:34:27.178" v="521" actId="18331"/>
          <pc:sldLayoutMkLst>
            <pc:docMk/>
            <pc:sldMasterMk cId="1999217926" sldId="2147483659"/>
            <pc:sldLayoutMk cId="3638078005" sldId="2147483661"/>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3498019213" sldId="2147483662"/>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288559627" sldId="2147483663"/>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855389220" sldId="2147483664"/>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3604470268" sldId="2147483665"/>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629349095" sldId="2147483666"/>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3065166104" sldId="2147483667"/>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2782800399" sldId="2147483668"/>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417489175" sldId="2147483669"/>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2193030065" sldId="2147483670"/>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2142158150" sldId="2147483671"/>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1133543384" sldId="2147483672"/>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3800008489" sldId="2147483673"/>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3800584616" sldId="2147483674"/>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1754411170" sldId="2147483675"/>
          </pc:sldLayoutMkLst>
        </pc:sldLayoutChg>
        <pc:sldLayoutChg chg="setBg">
          <pc:chgData name="Boyce, Carrie" userId="f8b45de6-0b6e-4dc9-a548-26f97cf86336" providerId="ADAL" clId="{BDD7C887-0097-545F-B1E1-EC6E1BD040BF}" dt="2026-08-10T18:34:27.178" v="521" actId="18331"/>
          <pc:sldLayoutMkLst>
            <pc:docMk/>
            <pc:sldMasterMk cId="1999217926" sldId="2147483659"/>
            <pc:sldLayoutMk cId="2931328657" sldId="2147483676"/>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Sheet1!$B$1</c:f>
              <c:strCache>
                <c:ptCount val="1"/>
                <c:pt idx="0">
                  <c:v>Column1</c:v>
                </c:pt>
              </c:strCache>
            </c:strRef>
          </c:tx>
          <c:spPr>
            <a:ln w="28575" cap="rnd">
              <a:solidFill>
                <a:srgbClr val="7CB742"/>
              </a:solidFill>
              <a:round/>
              <a:headEnd type="none"/>
            </a:ln>
            <a:effectLst/>
          </c:spPr>
          <c:marker>
            <c:symbol val="none"/>
          </c:marker>
          <c:dLbls>
            <c:dLbl>
              <c:idx val="4"/>
              <c:layout>
                <c:manualLayout>
                  <c:x val="-2.3707062007874129E-2"/>
                  <c:y val="-4.99334984046814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254-204C-9355-9E03734D3E5C}"/>
                </c:ext>
              </c:extLst>
            </c:dLbl>
            <c:dLbl>
              <c:idx val="5"/>
              <c:layout>
                <c:manualLayout>
                  <c:x val="-2.6832062007874014E-2"/>
                  <c:y val="-3.58709992697466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254-204C-9355-9E03734D3E5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DB4326"/>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2016–2017</c:v>
                </c:pt>
                <c:pt idx="1">
                  <c:v>'17–'18</c:v>
                </c:pt>
                <c:pt idx="2">
                  <c:v>'18–'19</c:v>
                </c:pt>
                <c:pt idx="3">
                  <c:v>'19–'20</c:v>
                </c:pt>
                <c:pt idx="4">
                  <c:v>'20–'21</c:v>
                </c:pt>
                <c:pt idx="5">
                  <c:v>'21–'22</c:v>
                </c:pt>
                <c:pt idx="6">
                  <c:v>'22–'23</c:v>
                </c:pt>
                <c:pt idx="7">
                  <c:v>'23–'24</c:v>
                </c:pt>
                <c:pt idx="8">
                  <c:v>'24–'25</c:v>
                </c:pt>
                <c:pt idx="9">
                  <c:v>'25-'26</c:v>
                </c:pt>
              </c:strCache>
            </c:strRef>
          </c:cat>
          <c:val>
            <c:numRef>
              <c:f>Sheet1!$B$2:$B$11</c:f>
              <c:numCache>
                <c:formatCode>General</c:formatCode>
                <c:ptCount val="10"/>
                <c:pt idx="0">
                  <c:v>8895.2999999999993</c:v>
                </c:pt>
                <c:pt idx="1">
                  <c:v>8959.2000000000007</c:v>
                </c:pt>
                <c:pt idx="2">
                  <c:v>9008.5</c:v>
                </c:pt>
                <c:pt idx="3">
                  <c:v>9163.1</c:v>
                </c:pt>
                <c:pt idx="4">
                  <c:v>8282.7000000000007</c:v>
                </c:pt>
                <c:pt idx="5">
                  <c:v>7617.4</c:v>
                </c:pt>
                <c:pt idx="6">
                  <c:v>7950</c:v>
                </c:pt>
                <c:pt idx="7" formatCode="#,##0.0">
                  <c:v>8226.2000000000007</c:v>
                </c:pt>
                <c:pt idx="8" formatCode="#,##0.0">
                  <c:v>8524.1</c:v>
                </c:pt>
                <c:pt idx="9" formatCode="#,##0.0">
                  <c:v>8945.7999999999993</c:v>
                </c:pt>
              </c:numCache>
            </c:numRef>
          </c:val>
          <c:smooth val="0"/>
          <c:extLst>
            <c:ext xmlns:c16="http://schemas.microsoft.com/office/drawing/2014/chart" uri="{C3380CC4-5D6E-409C-BE32-E72D297353CC}">
              <c16:uniqueId val="{00000002-4254-204C-9355-9E03734D3E5C}"/>
            </c:ext>
          </c:extLst>
        </c:ser>
        <c:dLbls>
          <c:dLblPos val="ctr"/>
          <c:showLegendKey val="0"/>
          <c:showVal val="1"/>
          <c:showCatName val="0"/>
          <c:showSerName val="0"/>
          <c:showPercent val="0"/>
          <c:showBubbleSize val="0"/>
        </c:dLbls>
        <c:smooth val="0"/>
        <c:axId val="1446561584"/>
        <c:axId val="1446563344"/>
      </c:lineChart>
      <c:catAx>
        <c:axId val="1446561584"/>
        <c:scaling>
          <c:orientation val="minMax"/>
        </c:scaling>
        <c:delete val="0"/>
        <c:axPos val="b"/>
        <c:numFmt formatCode="General" sourceLinked="1"/>
        <c:majorTickMark val="none"/>
        <c:minorTickMark val="none"/>
        <c:tickLblPos val="nextTo"/>
        <c:spPr>
          <a:noFill/>
          <a:ln w="9525" cap="flat" cmpd="sng" algn="ctr">
            <a:solidFill>
              <a:srgbClr val="A59B94"/>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446563344"/>
        <c:crosses val="autoZero"/>
        <c:auto val="1"/>
        <c:lblAlgn val="ctr"/>
        <c:lblOffset val="100"/>
        <c:noMultiLvlLbl val="0"/>
      </c:catAx>
      <c:valAx>
        <c:axId val="1446563344"/>
        <c:scaling>
          <c:orientation val="minMax"/>
          <c:min val="5000"/>
        </c:scaling>
        <c:delete val="0"/>
        <c:axPos val="l"/>
        <c:majorGridlines>
          <c:spPr>
            <a:ln w="9525" cap="flat" cmpd="sng" algn="ctr">
              <a:solidFill>
                <a:srgbClr val="A59B94"/>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446561584"/>
        <c:crosses val="autoZero"/>
        <c:crossBetween val="between"/>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bg2">
                    <a:lumMod val="25000"/>
                  </a:schemeClr>
                </a:solidFill>
                <a:latin typeface="+mn-lt"/>
                <a:ea typeface="+mn-ea"/>
                <a:cs typeface="+mn-cs"/>
              </a:defRPr>
            </a:pPr>
            <a:r>
              <a:rPr lang="en-US" sz="2400" b="1">
                <a:solidFill>
                  <a:schemeClr val="bg2">
                    <a:lumMod val="25000"/>
                  </a:schemeClr>
                </a:solidFill>
              </a:rPr>
              <a:t>Tuition in $Millions</a:t>
            </a:r>
          </a:p>
        </c:rich>
      </c:tx>
      <c:layout>
        <c:manualLayout>
          <c:xMode val="edge"/>
          <c:yMode val="edge"/>
          <c:x val="0.47984967372092846"/>
          <c:y val="5.5134031046537246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bg2">
                  <a:lumMod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Tuition in $millions</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85EE-4679-810D-BE04BD0C219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5EE-4679-810D-BE04BD0C219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5EE-4679-810D-BE04BD0C219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5EE-4679-810D-BE04BD0C2192}"/>
              </c:ext>
            </c:extLst>
          </c:dPt>
          <c:dLbls>
            <c:dLbl>
              <c:idx val="0"/>
              <c:layout>
                <c:manualLayout>
                  <c:x val="-0.16240035233472438"/>
                  <c:y val="-3.7664791603130485E-3"/>
                </c:manualLayout>
              </c:layout>
              <c:tx>
                <c:rich>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r>
                      <a:rPr lang="en-US" baseline="0">
                        <a:solidFill>
                          <a:schemeClr val="bg1"/>
                        </a:solidFill>
                      </a:rPr>
                      <a:t>$</a:t>
                    </a:r>
                    <a:fld id="{6B186B88-BD30-E049-895C-2D222C46548C}" type="VALUE">
                      <a:rPr lang="en-US" baseline="0" smtClean="0">
                        <a:solidFill>
                          <a:schemeClr val="bg1"/>
                        </a:solidFill>
                      </a:rPr>
                      <a:pPr>
                        <a:defRPr sz="2000">
                          <a:solidFill>
                            <a:schemeClr val="bg1"/>
                          </a:solidFill>
                        </a:defRPr>
                      </a:pPr>
                      <a:t>[VALUE]</a:t>
                    </a:fld>
                    <a:r>
                      <a:rPr lang="en-US" baseline="0">
                        <a:solidFill>
                          <a:schemeClr val="bg1"/>
                        </a:solidFill>
                      </a:rPr>
                      <a:t> M</a:t>
                    </a:r>
                  </a:p>
                </c:rich>
              </c:tx>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5002355478207424"/>
                      <c:h val="7.6498468077070433E-2"/>
                    </c:manualLayout>
                  </c15:layout>
                  <c15:dlblFieldTable/>
                  <c15:showDataLabelsRange val="0"/>
                </c:ext>
                <c:ext xmlns:c16="http://schemas.microsoft.com/office/drawing/2014/chart" uri="{C3380CC4-5D6E-409C-BE32-E72D297353CC}">
                  <c16:uniqueId val="{00000001-85EE-4679-810D-BE04BD0C2192}"/>
                </c:ext>
              </c:extLst>
            </c:dLbl>
            <c:dLbl>
              <c:idx val="1"/>
              <c:layout>
                <c:manualLayout>
                  <c:x val="0.126315590313272"/>
                  <c:y val="1.1622427395101536E-2"/>
                </c:manualLayout>
              </c:layout>
              <c:tx>
                <c:rich>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r>
                      <a:rPr lang="en-US" baseline="0">
                        <a:solidFill>
                          <a:schemeClr val="bg1"/>
                        </a:solidFill>
                      </a:rPr>
                      <a:t>$</a:t>
                    </a:r>
                    <a:fld id="{4436D87B-F799-C64A-8418-77188B145BA2}" type="VALUE">
                      <a:rPr lang="en-US" baseline="0" smtClean="0">
                        <a:solidFill>
                          <a:schemeClr val="bg1"/>
                        </a:solidFill>
                      </a:rPr>
                      <a:pPr>
                        <a:defRPr sz="2000">
                          <a:solidFill>
                            <a:schemeClr val="bg1"/>
                          </a:solidFill>
                        </a:defRPr>
                      </a:pPr>
                      <a:t>[VALUE]</a:t>
                    </a:fld>
                    <a:r>
                      <a:rPr lang="en-US" baseline="0">
                        <a:solidFill>
                          <a:schemeClr val="bg1"/>
                        </a:solidFill>
                      </a:rPr>
                      <a:t> M</a:t>
                    </a:r>
                  </a:p>
                </c:rich>
              </c:tx>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5EE-4679-810D-BE04BD0C2192}"/>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2">
                        <a:lumMod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In Person</c:v>
                </c:pt>
                <c:pt idx="1">
                  <c:v>Online</c:v>
                </c:pt>
              </c:strCache>
            </c:strRef>
          </c:cat>
          <c:val>
            <c:numRef>
              <c:f>Sheet1!$B$2:$B$3</c:f>
              <c:numCache>
                <c:formatCode>General</c:formatCode>
                <c:ptCount val="2"/>
                <c:pt idx="0">
                  <c:v>33.200000000000003</c:v>
                </c:pt>
                <c:pt idx="1">
                  <c:v>34.4</c:v>
                </c:pt>
              </c:numCache>
            </c:numRef>
          </c:val>
          <c:extLst>
            <c:ext xmlns:c16="http://schemas.microsoft.com/office/drawing/2014/chart" uri="{C3380CC4-5D6E-409C-BE32-E72D297353CC}">
              <c16:uniqueId val="{00000008-85EE-4679-810D-BE04BD0C2192}"/>
            </c:ext>
          </c:extLst>
        </c:ser>
        <c:dLbls>
          <c:showLegendKey val="0"/>
          <c:showVal val="0"/>
          <c:showCatName val="0"/>
          <c:showSerName val="0"/>
          <c:showPercent val="0"/>
          <c:showBubbleSize val="0"/>
          <c:showLeaderLines val="1"/>
        </c:dLbls>
        <c:firstSliceAng val="0"/>
      </c:pieChart>
      <c:spPr>
        <a:noFill/>
        <a:ln>
          <a:noFill/>
        </a:ln>
        <a:effectLst/>
      </c:spPr>
    </c:plotArea>
    <c:legend>
      <c:legendPos val="l"/>
      <c:legendEntry>
        <c:idx val="0"/>
        <c:txPr>
          <a:bodyPr rot="0" spcFirstLastPara="1" vertOverflow="ellipsis" vert="horz" wrap="square" anchor="ctr" anchorCtr="1"/>
          <a:lstStyle/>
          <a:p>
            <a:pPr>
              <a:defRPr sz="3200" b="0" i="0" u="none" strike="noStrike" kern="1200" baseline="0">
                <a:solidFill>
                  <a:schemeClr val="bg2">
                    <a:lumMod val="2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3200" b="0" i="0" u="none" strike="noStrike" kern="1200" baseline="0">
                <a:solidFill>
                  <a:schemeClr val="bg2">
                    <a:lumMod val="25000"/>
                  </a:schemeClr>
                </a:solidFill>
                <a:latin typeface="+mn-lt"/>
                <a:ea typeface="+mn-ea"/>
                <a:cs typeface="+mn-cs"/>
              </a:defRPr>
            </a:pPr>
            <a:endParaRPr lang="en-US"/>
          </a:p>
        </c:txPr>
      </c:legendEntry>
      <c:layout>
        <c:manualLayout>
          <c:xMode val="edge"/>
          <c:yMode val="edge"/>
          <c:x val="0.7697672140681121"/>
          <c:y val="0.2110923592698431"/>
          <c:w val="0.22909748105531846"/>
          <c:h val="0.24625289372264325"/>
        </c:manualLayout>
      </c:layout>
      <c:overlay val="0"/>
      <c:spPr>
        <a:noFill/>
        <a:ln>
          <a:noFill/>
        </a:ln>
        <a:effectLst/>
      </c:spPr>
      <c:txPr>
        <a:bodyPr rot="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bg2">
                    <a:lumMod val="25000"/>
                  </a:schemeClr>
                </a:solidFill>
                <a:latin typeface="+mn-lt"/>
                <a:ea typeface="+mn-ea"/>
                <a:cs typeface="+mn-cs"/>
              </a:defRPr>
            </a:pPr>
            <a:r>
              <a:rPr lang="en-US" sz="2400" b="1"/>
              <a:t>Reserves in $Millions</a:t>
            </a:r>
          </a:p>
        </c:rich>
      </c:tx>
      <c:layout>
        <c:manualLayout>
          <c:xMode val="edge"/>
          <c:yMode val="edge"/>
          <c:x val="0.36621676366541139"/>
          <c:y val="0"/>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bg2">
                  <a:lumMod val="2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Reserves</c:v>
                </c:pt>
              </c:strCache>
            </c:strRef>
          </c:tx>
          <c:spPr>
            <a:ln w="28575" cap="rnd">
              <a:solidFill>
                <a:schemeClr val="tx1"/>
              </a:solidFill>
              <a:round/>
            </a:ln>
            <a:effectLst/>
          </c:spPr>
          <c:marker>
            <c:symbol val="circle"/>
            <c:size val="7"/>
            <c:spPr>
              <a:solidFill>
                <a:schemeClr val="tx1"/>
              </a:solidFill>
              <a:ln w="15875">
                <a:solidFill>
                  <a:schemeClr val="tx1">
                    <a:alpha val="9842"/>
                  </a:schemeClr>
                </a:solidFill>
              </a:ln>
              <a:effectLst/>
            </c:spPr>
          </c:marker>
          <c:dLbls>
            <c:spPr>
              <a:noFill/>
              <a:ln>
                <a:noFill/>
              </a:ln>
              <a:effectLst/>
            </c:spPr>
            <c:txPr>
              <a:bodyPr rot="0" spcFirstLastPara="1" vertOverflow="ellipsis" vert="horz" wrap="square" anchor="ctr" anchorCtr="1"/>
              <a:lstStyle/>
              <a:p>
                <a:pPr>
                  <a:defRPr sz="1197" b="0" i="0" u="none" strike="noStrike" kern="1200" baseline="0">
                    <a:solidFill>
                      <a:schemeClr val="bg2">
                        <a:lumMod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FY20</c:v>
                </c:pt>
                <c:pt idx="1">
                  <c:v>FY21</c:v>
                </c:pt>
                <c:pt idx="2">
                  <c:v>FY22</c:v>
                </c:pt>
                <c:pt idx="3">
                  <c:v>FY23</c:v>
                </c:pt>
                <c:pt idx="4">
                  <c:v>FY24</c:v>
                </c:pt>
                <c:pt idx="5">
                  <c:v>FY25 </c:v>
                </c:pt>
                <c:pt idx="6">
                  <c:v>FY26  (Unaudited)</c:v>
                </c:pt>
              </c:strCache>
            </c:strRef>
          </c:cat>
          <c:val>
            <c:numRef>
              <c:f>Sheet1!$B$2:$B$8</c:f>
              <c:numCache>
                <c:formatCode>General</c:formatCode>
                <c:ptCount val="7"/>
                <c:pt idx="0">
                  <c:v>31</c:v>
                </c:pt>
                <c:pt idx="1">
                  <c:v>42</c:v>
                </c:pt>
                <c:pt idx="2">
                  <c:v>32</c:v>
                </c:pt>
                <c:pt idx="3">
                  <c:v>40</c:v>
                </c:pt>
                <c:pt idx="4">
                  <c:v>49</c:v>
                </c:pt>
                <c:pt idx="5">
                  <c:v>63</c:v>
                </c:pt>
                <c:pt idx="6">
                  <c:v>69</c:v>
                </c:pt>
              </c:numCache>
            </c:numRef>
          </c:val>
          <c:smooth val="0"/>
          <c:extLst>
            <c:ext xmlns:c16="http://schemas.microsoft.com/office/drawing/2014/chart" uri="{C3380CC4-5D6E-409C-BE32-E72D297353CC}">
              <c16:uniqueId val="{00000000-4B9D-42DF-B217-C4E9DBE3D196}"/>
            </c:ext>
          </c:extLst>
        </c:ser>
        <c:dLbls>
          <c:dLblPos val="t"/>
          <c:showLegendKey val="0"/>
          <c:showVal val="1"/>
          <c:showCatName val="0"/>
          <c:showSerName val="0"/>
          <c:showPercent val="0"/>
          <c:showBubbleSize val="0"/>
        </c:dLbls>
        <c:marker val="1"/>
        <c:smooth val="0"/>
        <c:axId val="309469472"/>
        <c:axId val="611680960"/>
      </c:lineChart>
      <c:catAx>
        <c:axId val="3094694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bg2">
                    <a:lumMod val="25000"/>
                  </a:schemeClr>
                </a:solidFill>
                <a:latin typeface="+mn-lt"/>
                <a:ea typeface="+mn-ea"/>
                <a:cs typeface="+mn-cs"/>
              </a:defRPr>
            </a:pPr>
            <a:endParaRPr lang="en-US"/>
          </a:p>
        </c:txPr>
        <c:crossAx val="611680960"/>
        <c:crosses val="autoZero"/>
        <c:auto val="1"/>
        <c:lblAlgn val="ctr"/>
        <c:lblOffset val="100"/>
        <c:noMultiLvlLbl val="0"/>
      </c:catAx>
      <c:valAx>
        <c:axId val="611680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lumMod val="25000"/>
                  </a:schemeClr>
                </a:solidFill>
                <a:latin typeface="+mn-lt"/>
                <a:ea typeface="+mn-ea"/>
                <a:cs typeface="+mn-cs"/>
              </a:defRPr>
            </a:pPr>
            <a:endParaRPr lang="en-US"/>
          </a:p>
        </c:txPr>
        <c:crossAx val="3094694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2">
              <a:lumMod val="25000"/>
            </a:schemeClr>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en-US" b="1">
                <a:solidFill>
                  <a:schemeClr val="tx1"/>
                </a:solidFill>
              </a:rPr>
              <a:t>Promise Scholars Fall to Fall Retention Rates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PPSC First Time Full-Time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2.9547344077126669E-2"/>
                  <c:y val="-4.67531631629920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9BD-6D4C-9CC7-76E16C9112E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Sheet1!$B$2:$B$6</c:f>
              <c:numCache>
                <c:formatCode>0%</c:formatCode>
                <c:ptCount val="5"/>
                <c:pt idx="0">
                  <c:v>0.49</c:v>
                </c:pt>
                <c:pt idx="1">
                  <c:v>0.51</c:v>
                </c:pt>
                <c:pt idx="2">
                  <c:v>0.55000000000000004</c:v>
                </c:pt>
                <c:pt idx="3">
                  <c:v>0.55000000000000004</c:v>
                </c:pt>
                <c:pt idx="4">
                  <c:v>0.56000000000000005</c:v>
                </c:pt>
              </c:numCache>
            </c:numRef>
          </c:val>
          <c:smooth val="0"/>
          <c:extLst>
            <c:ext xmlns:c16="http://schemas.microsoft.com/office/drawing/2014/chart" uri="{C3380CC4-5D6E-409C-BE32-E72D297353CC}">
              <c16:uniqueId val="{00000000-59BD-6D4C-9CC7-76E16C9112EC}"/>
            </c:ext>
          </c:extLst>
        </c:ser>
        <c:ser>
          <c:idx val="1"/>
          <c:order val="1"/>
          <c:tx>
            <c:strRef>
              <c:f>Sheet1!$C$1</c:f>
              <c:strCache>
                <c:ptCount val="1"/>
                <c:pt idx="0">
                  <c:v>D2 Promise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4.1139395659017912E-2"/>
                  <c:y val="4.52076106993906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9BD-6D4C-9CC7-76E16C9112E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Sheet1!$C$2:$C$6</c:f>
              <c:numCache>
                <c:formatCode>0%</c:formatCode>
                <c:ptCount val="5"/>
                <c:pt idx="0">
                  <c:v>0.47</c:v>
                </c:pt>
                <c:pt idx="1">
                  <c:v>0.63</c:v>
                </c:pt>
                <c:pt idx="2">
                  <c:v>0.69</c:v>
                </c:pt>
                <c:pt idx="3">
                  <c:v>0.74</c:v>
                </c:pt>
                <c:pt idx="4">
                  <c:v>0.77</c:v>
                </c:pt>
              </c:numCache>
            </c:numRef>
          </c:val>
          <c:smooth val="0"/>
          <c:extLst>
            <c:ext xmlns:c16="http://schemas.microsoft.com/office/drawing/2014/chart" uri="{C3380CC4-5D6E-409C-BE32-E72D297353CC}">
              <c16:uniqueId val="{00000001-59BD-6D4C-9CC7-76E16C9112EC}"/>
            </c:ext>
          </c:extLst>
        </c:ser>
        <c:ser>
          <c:idx val="2"/>
          <c:order val="2"/>
          <c:tx>
            <c:strRef>
              <c:f>Sheet1!$D$1</c:f>
              <c:strCache>
                <c:ptCount val="1"/>
                <c:pt idx="0">
                  <c:v>D11 Promise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3"/>
              <c:layout>
                <c:manualLayout>
                  <c:x val="-3.7827380921334697E-2"/>
                  <c:y val="3.75442128775253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9BD-6D4C-9CC7-76E16C9112EC}"/>
                </c:ext>
              </c:extLst>
            </c:dLbl>
            <c:dLbl>
              <c:idx val="4"/>
              <c:layout>
                <c:manualLayout>
                  <c:x val="3.5728032997055176E-3"/>
                  <c:y val="4.336155649442770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9BD-6D4C-9CC7-76E16C9112E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Sheet1!$D$2:$D$6</c:f>
              <c:numCache>
                <c:formatCode>General</c:formatCode>
                <c:ptCount val="5"/>
                <c:pt idx="3" formatCode="0%">
                  <c:v>0.72</c:v>
                </c:pt>
                <c:pt idx="4" formatCode="0%">
                  <c:v>0.76</c:v>
                </c:pt>
              </c:numCache>
            </c:numRef>
          </c:val>
          <c:smooth val="0"/>
          <c:extLst>
            <c:ext xmlns:c16="http://schemas.microsoft.com/office/drawing/2014/chart" uri="{C3380CC4-5D6E-409C-BE32-E72D297353CC}">
              <c16:uniqueId val="{00000002-59BD-6D4C-9CC7-76E16C9112EC}"/>
            </c:ext>
          </c:extLst>
        </c:ser>
        <c:dLbls>
          <c:dLblPos val="t"/>
          <c:showLegendKey val="0"/>
          <c:showVal val="1"/>
          <c:showCatName val="0"/>
          <c:showSerName val="0"/>
          <c:showPercent val="0"/>
          <c:showBubbleSize val="0"/>
        </c:dLbls>
        <c:marker val="1"/>
        <c:smooth val="0"/>
        <c:axId val="1166289823"/>
        <c:axId val="1166983231"/>
      </c:lineChart>
      <c:catAx>
        <c:axId val="1166289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166983231"/>
        <c:crosses val="autoZero"/>
        <c:auto val="1"/>
        <c:lblAlgn val="ctr"/>
        <c:lblOffset val="100"/>
        <c:noMultiLvlLbl val="0"/>
      </c:catAx>
      <c:valAx>
        <c:axId val="1166983231"/>
        <c:scaling>
          <c:orientation val="minMax"/>
          <c:min val="0.4"/>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166289823"/>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en-US" b="1">
                <a:solidFill>
                  <a:schemeClr val="tx1"/>
                </a:solidFill>
              </a:rPr>
              <a:t>Number of Online Sections for Fall 2026 (so</a:t>
            </a:r>
            <a:r>
              <a:rPr lang="en-US" b="1" baseline="0">
                <a:solidFill>
                  <a:schemeClr val="tx1"/>
                </a:solidFill>
              </a:rPr>
              <a:t> far)</a:t>
            </a:r>
            <a:endParaRPr lang="en-US" b="1">
              <a:solidFill>
                <a:schemeClr val="tx1"/>
              </a:solidFill>
            </a:endParaRP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658B-D84A-AF54-39DA9A528A2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658B-D84A-AF54-39DA9A528A2D}"/>
              </c:ext>
            </c:extLst>
          </c:dPt>
          <c:dLbls>
            <c:dLbl>
              <c:idx val="0"/>
              <c:tx>
                <c:rich>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r>
                      <a:rPr lang="en-US" sz="2000"/>
                      <a:t>503</a:t>
                    </a:r>
                  </a:p>
                  <a:p>
                    <a:pPr>
                      <a:defRPr sz="2000" b="1">
                        <a:solidFill>
                          <a:schemeClr val="bg1"/>
                        </a:solidFill>
                      </a:defRPr>
                    </a:pPr>
                    <a:r>
                      <a:rPr lang="en-US" sz="2000"/>
                      <a:t>Home</a:t>
                    </a:r>
                  </a:p>
                </c:rich>
              </c:tx>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658B-D84A-AF54-39DA9A528A2D}"/>
                </c:ext>
              </c:extLst>
            </c:dLbl>
            <c:dLbl>
              <c:idx val="1"/>
              <c:layout>
                <c:manualLayout>
                  <c:x val="0.15404541390770599"/>
                  <c:y val="0.18365929044058665"/>
                </c:manualLayout>
              </c:layout>
              <c:tx>
                <c:rich>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r>
                      <a:rPr lang="en-US" sz="2000"/>
                      <a:t>188</a:t>
                    </a:r>
                  </a:p>
                  <a:p>
                    <a:pPr>
                      <a:defRPr sz="2000" b="1">
                        <a:solidFill>
                          <a:schemeClr val="bg1"/>
                        </a:solidFill>
                      </a:defRPr>
                    </a:pPr>
                    <a:r>
                      <a:rPr lang="en-US" sz="2000"/>
                      <a:t>Pooled</a:t>
                    </a:r>
                  </a:p>
                </c:rich>
              </c:tx>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658B-D84A-AF54-39DA9A528A2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Home</c:v>
                </c:pt>
                <c:pt idx="1">
                  <c:v>Pooled</c:v>
                </c:pt>
              </c:strCache>
            </c:strRef>
          </c:cat>
          <c:val>
            <c:numRef>
              <c:f>Sheet1!$B$2:$B$3</c:f>
              <c:numCache>
                <c:formatCode>0.00%</c:formatCode>
                <c:ptCount val="2"/>
                <c:pt idx="0">
                  <c:v>0.72789999999999999</c:v>
                </c:pt>
                <c:pt idx="1">
                  <c:v>0.27210000000000001</c:v>
                </c:pt>
              </c:numCache>
            </c:numRef>
          </c:val>
          <c:extLst>
            <c:ext xmlns:c16="http://schemas.microsoft.com/office/drawing/2014/chart" uri="{C3380CC4-5D6E-409C-BE32-E72D297353CC}">
              <c16:uniqueId val="{00000000-658B-D84A-AF54-39DA9A528A2D}"/>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0584-8148-9CCA-5BE38A0F70A2}"/>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0584-8148-9CCA-5BE38A0F70A2}"/>
              </c:ext>
            </c:extLst>
          </c:dPt>
          <c:dPt>
            <c:idx val="2"/>
            <c:invertIfNegative val="0"/>
            <c:bubble3D val="0"/>
            <c:spPr>
              <a:solidFill>
                <a:schemeClr val="tx1"/>
              </a:solidFill>
              <a:ln>
                <a:noFill/>
              </a:ln>
              <a:effectLst/>
            </c:spPr>
            <c:extLst>
              <c:ext xmlns:c16="http://schemas.microsoft.com/office/drawing/2014/chart" uri="{C3380CC4-5D6E-409C-BE32-E72D297353CC}">
                <c16:uniqueId val="{00000005-0584-8148-9CCA-5BE38A0F70A2}"/>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7-0584-8148-9CCA-5BE38A0F70A2}"/>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9-0584-8148-9CCA-5BE38A0F70A2}"/>
              </c:ext>
            </c:extLst>
          </c:dPt>
          <c:dPt>
            <c:idx val="5"/>
            <c:invertIfNegative val="0"/>
            <c:bubble3D val="0"/>
            <c:spPr>
              <a:solidFill>
                <a:schemeClr val="tx1"/>
              </a:solidFill>
              <a:ln>
                <a:noFill/>
              </a:ln>
              <a:effectLst/>
            </c:spPr>
            <c:extLst>
              <c:ext xmlns:c16="http://schemas.microsoft.com/office/drawing/2014/chart" uri="{C3380CC4-5D6E-409C-BE32-E72D297353CC}">
                <c16:uniqueId val="{0000000A-0584-8148-9CCA-5BE38A0F70A2}"/>
              </c:ext>
            </c:extLst>
          </c:dPt>
          <c:dPt>
            <c:idx val="6"/>
            <c:invertIfNegative val="0"/>
            <c:bubble3D val="0"/>
            <c:spPr>
              <a:solidFill>
                <a:schemeClr val="accent6"/>
              </a:solidFill>
              <a:ln>
                <a:noFill/>
              </a:ln>
              <a:effectLst/>
            </c:spPr>
            <c:extLst>
              <c:ext xmlns:c16="http://schemas.microsoft.com/office/drawing/2014/chart" uri="{C3380CC4-5D6E-409C-BE32-E72D297353CC}">
                <c16:uniqueId val="{00000000-79DE-8740-B81C-340E71F62AE9}"/>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1-79DE-8740-B81C-340E71F62AE9}"/>
              </c:ext>
            </c:extLst>
          </c:dPt>
          <c:dPt>
            <c:idx val="8"/>
            <c:invertIfNegative val="0"/>
            <c:bubble3D val="0"/>
            <c:spPr>
              <a:solidFill>
                <a:schemeClr val="tx1"/>
              </a:solidFill>
              <a:ln>
                <a:noFill/>
              </a:ln>
              <a:effectLst/>
            </c:spPr>
            <c:extLst>
              <c:ext xmlns:c16="http://schemas.microsoft.com/office/drawing/2014/chart" uri="{C3380CC4-5D6E-409C-BE32-E72D297353CC}">
                <c16:uniqueId val="{00000010-F3F4-594D-89F6-B43AED402B3A}"/>
              </c:ext>
            </c:extLst>
          </c:dPt>
          <c:dLbls>
            <c:dLbl>
              <c:idx val="5"/>
              <c:tx>
                <c:rich>
                  <a:bodyPr/>
                  <a:lstStyle/>
                  <a:p>
                    <a:r>
                      <a:rPr lang="en-US"/>
                      <a:t>23.8%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0584-8148-9CCA-5BE38A0F70A2}"/>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Roboto" panose="02000000000000000000" pitchFamily="2" charset="0"/>
                    <a:ea typeface="Roboto" panose="02000000000000000000" pitchFamily="2" charset="0"/>
                    <a:cs typeface="Roboto" panose="02000000000000000000" pitchFamily="2"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0"/>
                <c:pt idx="0">
                  <c:v>2017</c:v>
                </c:pt>
                <c:pt idx="1">
                  <c:v>2018</c:v>
                </c:pt>
                <c:pt idx="2">
                  <c:v>2019</c:v>
                </c:pt>
                <c:pt idx="3">
                  <c:v>2020</c:v>
                </c:pt>
                <c:pt idx="4">
                  <c:v>2021</c:v>
                </c:pt>
                <c:pt idx="5">
                  <c:v>2022</c:v>
                </c:pt>
                <c:pt idx="6">
                  <c:v>2023</c:v>
                </c:pt>
                <c:pt idx="7">
                  <c:v>2024</c:v>
                </c:pt>
                <c:pt idx="8">
                  <c:v>2025</c:v>
                </c:pt>
                <c:pt idx="9">
                  <c:v>2026</c:v>
                </c:pt>
              </c:numCache>
            </c:numRef>
          </c:cat>
          <c:val>
            <c:numRef>
              <c:f>Sheet1!$B$2:$B$11</c:f>
              <c:numCache>
                <c:formatCode>0%</c:formatCode>
                <c:ptCount val="10"/>
                <c:pt idx="0">
                  <c:v>0.18</c:v>
                </c:pt>
                <c:pt idx="1">
                  <c:v>0.19</c:v>
                </c:pt>
                <c:pt idx="2">
                  <c:v>0.2</c:v>
                </c:pt>
                <c:pt idx="3">
                  <c:v>0.21</c:v>
                </c:pt>
                <c:pt idx="4">
                  <c:v>0.23</c:v>
                </c:pt>
                <c:pt idx="5">
                  <c:v>0.23799999999999999</c:v>
                </c:pt>
                <c:pt idx="6">
                  <c:v>0.24099999999999999</c:v>
                </c:pt>
                <c:pt idx="7" formatCode="0.00%">
                  <c:v>0.25459999999999999</c:v>
                </c:pt>
                <c:pt idx="8" formatCode="0.00%">
                  <c:v>0.2581</c:v>
                </c:pt>
                <c:pt idx="9" formatCode="0.00%">
                  <c:v>0.27300000000000002</c:v>
                </c:pt>
              </c:numCache>
            </c:numRef>
          </c:val>
          <c:extLst>
            <c:ext xmlns:c16="http://schemas.microsoft.com/office/drawing/2014/chart" uri="{C3380CC4-5D6E-409C-BE32-E72D297353CC}">
              <c16:uniqueId val="{0000000B-0584-8148-9CCA-5BE38A0F70A2}"/>
            </c:ext>
          </c:extLst>
        </c:ser>
        <c:dLbls>
          <c:dLblPos val="outEnd"/>
          <c:showLegendKey val="0"/>
          <c:showVal val="1"/>
          <c:showCatName val="0"/>
          <c:showSerName val="0"/>
          <c:showPercent val="0"/>
          <c:showBubbleSize val="0"/>
        </c:dLbls>
        <c:gapWidth val="219"/>
        <c:overlap val="-27"/>
        <c:axId val="128320591"/>
        <c:axId val="1944332240"/>
      </c:barChart>
      <c:catAx>
        <c:axId val="1283205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accent2"/>
                </a:solidFill>
                <a:latin typeface="Roboto" panose="02000000000000000000" pitchFamily="2" charset="0"/>
                <a:ea typeface="Roboto" panose="02000000000000000000" pitchFamily="2" charset="0"/>
                <a:cs typeface="Roboto" panose="02000000000000000000" pitchFamily="2" charset="0"/>
              </a:defRPr>
            </a:pPr>
            <a:endParaRPr lang="en-US"/>
          </a:p>
        </c:txPr>
        <c:crossAx val="1944332240"/>
        <c:crosses val="autoZero"/>
        <c:auto val="1"/>
        <c:lblAlgn val="ctr"/>
        <c:lblOffset val="100"/>
        <c:noMultiLvlLbl val="0"/>
      </c:catAx>
      <c:valAx>
        <c:axId val="19443322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accent2"/>
                </a:solidFill>
                <a:latin typeface="Roboto" panose="02000000000000000000" pitchFamily="2" charset="0"/>
                <a:ea typeface="Roboto" panose="02000000000000000000" pitchFamily="2" charset="0"/>
                <a:cs typeface="Roboto" panose="02000000000000000000" pitchFamily="2" charset="0"/>
              </a:defRPr>
            </a:pPr>
            <a:endParaRPr lang="en-US"/>
          </a:p>
        </c:txPr>
        <c:crossAx val="12832059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128734630321749E-2"/>
          <c:y val="3.5747968153049862E-2"/>
          <c:w val="0.93187126536967824"/>
          <c:h val="0.86204902058135924"/>
        </c:manualLayout>
      </c:layout>
      <c:barChart>
        <c:barDir val="col"/>
        <c:grouping val="clustered"/>
        <c:varyColors val="0"/>
        <c:ser>
          <c:idx val="0"/>
          <c:order val="0"/>
          <c:tx>
            <c:strRef>
              <c:f>Sheet1!$B$1</c:f>
              <c:strCache>
                <c:ptCount val="1"/>
                <c:pt idx="0">
                  <c:v>2008</c:v>
                </c:pt>
              </c:strCache>
            </c:strRef>
          </c:tx>
          <c:spPr>
            <a:solidFill>
              <a:srgbClr val="00808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0.00%</c:formatCode>
                <c:ptCount val="1"/>
                <c:pt idx="0">
                  <c:v>0.495</c:v>
                </c:pt>
              </c:numCache>
            </c:numRef>
          </c:val>
          <c:extLst>
            <c:ext xmlns:c16="http://schemas.microsoft.com/office/drawing/2014/chart" uri="{C3380CC4-5D6E-409C-BE32-E72D297353CC}">
              <c16:uniqueId val="{00000000-0239-2C48-B918-AA596842BC37}"/>
            </c:ext>
          </c:extLst>
        </c:ser>
        <c:ser>
          <c:idx val="1"/>
          <c:order val="1"/>
          <c:tx>
            <c:strRef>
              <c:f>Sheet1!$C$1</c:f>
              <c:strCache>
                <c:ptCount val="1"/>
                <c:pt idx="0">
                  <c:v>2009</c:v>
                </c:pt>
              </c:strCache>
            </c:strRef>
          </c:tx>
          <c:spPr>
            <a:solidFill>
              <a:srgbClr val="7CB742"/>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0.00%</c:formatCode>
                <c:ptCount val="1"/>
                <c:pt idx="0">
                  <c:v>0.51500000000000001</c:v>
                </c:pt>
              </c:numCache>
            </c:numRef>
          </c:val>
          <c:extLst>
            <c:ext xmlns:c16="http://schemas.microsoft.com/office/drawing/2014/chart" uri="{C3380CC4-5D6E-409C-BE32-E72D297353CC}">
              <c16:uniqueId val="{00000001-0239-2C48-B918-AA596842BC37}"/>
            </c:ext>
          </c:extLst>
        </c:ser>
        <c:ser>
          <c:idx val="2"/>
          <c:order val="2"/>
          <c:tx>
            <c:strRef>
              <c:f>Sheet1!$D$1</c:f>
              <c:strCache>
                <c:ptCount val="1"/>
                <c:pt idx="0">
                  <c:v>2010</c:v>
                </c:pt>
              </c:strCache>
            </c:strRef>
          </c:tx>
          <c:spPr>
            <a:solidFill>
              <a:srgbClr val="6F625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0.00%</c:formatCode>
                <c:ptCount val="1"/>
                <c:pt idx="0">
                  <c:v>0.51100000000000001</c:v>
                </c:pt>
              </c:numCache>
            </c:numRef>
          </c:val>
          <c:extLst>
            <c:ext xmlns:c16="http://schemas.microsoft.com/office/drawing/2014/chart" uri="{C3380CC4-5D6E-409C-BE32-E72D297353CC}">
              <c16:uniqueId val="{00000002-0239-2C48-B918-AA596842BC37}"/>
            </c:ext>
          </c:extLst>
        </c:ser>
        <c:ser>
          <c:idx val="3"/>
          <c:order val="3"/>
          <c:tx>
            <c:strRef>
              <c:f>Sheet1!$E$1</c:f>
              <c:strCache>
                <c:ptCount val="1"/>
                <c:pt idx="0">
                  <c:v>2011</c:v>
                </c:pt>
              </c:strCache>
            </c:strRef>
          </c:tx>
          <c:spPr>
            <a:solidFill>
              <a:srgbClr val="FECD12"/>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0.00%</c:formatCode>
                <c:ptCount val="1"/>
                <c:pt idx="0">
                  <c:v>0.47299999999999998</c:v>
                </c:pt>
              </c:numCache>
            </c:numRef>
          </c:val>
          <c:extLst>
            <c:ext xmlns:c16="http://schemas.microsoft.com/office/drawing/2014/chart" uri="{C3380CC4-5D6E-409C-BE32-E72D297353CC}">
              <c16:uniqueId val="{00000003-0239-2C48-B918-AA596842BC37}"/>
            </c:ext>
          </c:extLst>
        </c:ser>
        <c:ser>
          <c:idx val="4"/>
          <c:order val="4"/>
          <c:tx>
            <c:strRef>
              <c:f>Sheet1!$F$1</c:f>
              <c:strCache>
                <c:ptCount val="1"/>
                <c:pt idx="0">
                  <c:v>2012</c:v>
                </c:pt>
              </c:strCache>
            </c:strRef>
          </c:tx>
          <c:spPr>
            <a:solidFill>
              <a:srgbClr val="008083"/>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0.00%</c:formatCode>
                <c:ptCount val="1"/>
                <c:pt idx="0">
                  <c:v>0.48699999999999999</c:v>
                </c:pt>
              </c:numCache>
            </c:numRef>
          </c:val>
          <c:extLst>
            <c:ext xmlns:c16="http://schemas.microsoft.com/office/drawing/2014/chart" uri="{C3380CC4-5D6E-409C-BE32-E72D297353CC}">
              <c16:uniqueId val="{00000004-0239-2C48-B918-AA596842BC37}"/>
            </c:ext>
          </c:extLst>
        </c:ser>
        <c:ser>
          <c:idx val="5"/>
          <c:order val="5"/>
          <c:tx>
            <c:strRef>
              <c:f>Sheet1!$G$1</c:f>
              <c:strCache>
                <c:ptCount val="1"/>
                <c:pt idx="0">
                  <c:v>2013</c:v>
                </c:pt>
              </c:strCache>
            </c:strRef>
          </c:tx>
          <c:spPr>
            <a:solidFill>
              <a:srgbClr val="7CB742"/>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Sheet1!$G$2</c:f>
              <c:numCache>
                <c:formatCode>0.00%</c:formatCode>
                <c:ptCount val="1"/>
                <c:pt idx="0">
                  <c:v>0.495</c:v>
                </c:pt>
              </c:numCache>
            </c:numRef>
          </c:val>
          <c:extLst>
            <c:ext xmlns:c16="http://schemas.microsoft.com/office/drawing/2014/chart" uri="{C3380CC4-5D6E-409C-BE32-E72D297353CC}">
              <c16:uniqueId val="{00000005-0239-2C48-B918-AA596842BC37}"/>
            </c:ext>
          </c:extLst>
        </c:ser>
        <c:ser>
          <c:idx val="6"/>
          <c:order val="6"/>
          <c:tx>
            <c:strRef>
              <c:f>Sheet1!$H$1</c:f>
              <c:strCache>
                <c:ptCount val="1"/>
                <c:pt idx="0">
                  <c:v>2014</c:v>
                </c:pt>
              </c:strCache>
            </c:strRef>
          </c:tx>
          <c:spPr>
            <a:solidFill>
              <a:srgbClr val="6F625A"/>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Sheet1!$H$2</c:f>
              <c:numCache>
                <c:formatCode>0.00%</c:formatCode>
                <c:ptCount val="1"/>
                <c:pt idx="0">
                  <c:v>0.499</c:v>
                </c:pt>
              </c:numCache>
            </c:numRef>
          </c:val>
          <c:extLst>
            <c:ext xmlns:c16="http://schemas.microsoft.com/office/drawing/2014/chart" uri="{C3380CC4-5D6E-409C-BE32-E72D297353CC}">
              <c16:uniqueId val="{00000006-0239-2C48-B918-AA596842BC37}"/>
            </c:ext>
          </c:extLst>
        </c:ser>
        <c:ser>
          <c:idx val="7"/>
          <c:order val="7"/>
          <c:tx>
            <c:strRef>
              <c:f>Sheet1!$I$1</c:f>
              <c:strCache>
                <c:ptCount val="1"/>
                <c:pt idx="0">
                  <c:v>2015</c:v>
                </c:pt>
              </c:strCache>
            </c:strRef>
          </c:tx>
          <c:spPr>
            <a:solidFill>
              <a:srgbClr val="FECD12"/>
            </a:solidFill>
            <a:ln>
              <a:noFill/>
            </a:ln>
            <a:effectLst/>
          </c:spPr>
          <c:invertIfNegative val="0"/>
          <c:dPt>
            <c:idx val="0"/>
            <c:invertIfNegative val="0"/>
            <c:bubble3D val="0"/>
            <c:spPr>
              <a:solidFill>
                <a:srgbClr val="FECD12"/>
              </a:solidFill>
              <a:ln>
                <a:noFill/>
              </a:ln>
              <a:effectLst/>
            </c:spPr>
            <c:extLst>
              <c:ext xmlns:c16="http://schemas.microsoft.com/office/drawing/2014/chart" uri="{C3380CC4-5D6E-409C-BE32-E72D297353CC}">
                <c16:uniqueId val="{00000008-0239-2C48-B918-AA596842BC37}"/>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Sheet1!$I$2</c:f>
              <c:numCache>
                <c:formatCode>0.00%</c:formatCode>
                <c:ptCount val="1"/>
                <c:pt idx="0">
                  <c:v>0.51100000000000001</c:v>
                </c:pt>
              </c:numCache>
            </c:numRef>
          </c:val>
          <c:extLst>
            <c:ext xmlns:c16="http://schemas.microsoft.com/office/drawing/2014/chart" uri="{C3380CC4-5D6E-409C-BE32-E72D297353CC}">
              <c16:uniqueId val="{00000009-0239-2C48-B918-AA596842BC37}"/>
            </c:ext>
          </c:extLst>
        </c:ser>
        <c:ser>
          <c:idx val="8"/>
          <c:order val="8"/>
          <c:tx>
            <c:strRef>
              <c:f>Sheet1!$J$1</c:f>
              <c:strCache>
                <c:ptCount val="1"/>
                <c:pt idx="0">
                  <c:v>2016</c:v>
                </c:pt>
              </c:strCache>
            </c:strRef>
          </c:tx>
          <c:spPr>
            <a:solidFill>
              <a:srgbClr val="008083"/>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Sheet1!$J$2</c:f>
              <c:numCache>
                <c:formatCode>0.00%</c:formatCode>
                <c:ptCount val="1"/>
                <c:pt idx="0">
                  <c:v>0.53600000000000003</c:v>
                </c:pt>
              </c:numCache>
            </c:numRef>
          </c:val>
          <c:extLst>
            <c:ext xmlns:c16="http://schemas.microsoft.com/office/drawing/2014/chart" uri="{C3380CC4-5D6E-409C-BE32-E72D297353CC}">
              <c16:uniqueId val="{0000000A-0239-2C48-B918-AA596842BC37}"/>
            </c:ext>
          </c:extLst>
        </c:ser>
        <c:ser>
          <c:idx val="9"/>
          <c:order val="9"/>
          <c:tx>
            <c:strRef>
              <c:f>Sheet1!$K$1</c:f>
              <c:strCache>
                <c:ptCount val="1"/>
                <c:pt idx="0">
                  <c:v>2017</c:v>
                </c:pt>
              </c:strCache>
            </c:strRef>
          </c:tx>
          <c:spPr>
            <a:solidFill>
              <a:srgbClr val="7CB742"/>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Sheet1!$K$2</c:f>
              <c:numCache>
                <c:formatCode>0.00%</c:formatCode>
                <c:ptCount val="1"/>
                <c:pt idx="0">
                  <c:v>0.54700000000000004</c:v>
                </c:pt>
              </c:numCache>
            </c:numRef>
          </c:val>
          <c:extLst>
            <c:ext xmlns:c16="http://schemas.microsoft.com/office/drawing/2014/chart" uri="{C3380CC4-5D6E-409C-BE32-E72D297353CC}">
              <c16:uniqueId val="{0000000B-0239-2C48-B918-AA596842BC37}"/>
            </c:ext>
          </c:extLst>
        </c:ser>
        <c:ser>
          <c:idx val="10"/>
          <c:order val="10"/>
          <c:tx>
            <c:strRef>
              <c:f>Sheet1!$L$1</c:f>
              <c:strCache>
                <c:ptCount val="1"/>
                <c:pt idx="0">
                  <c:v>2018</c:v>
                </c:pt>
              </c:strCache>
            </c:strRef>
          </c:tx>
          <c:spPr>
            <a:solidFill>
              <a:srgbClr val="6F625A"/>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Sheet1!$L$2</c:f>
              <c:numCache>
                <c:formatCode>0.00%</c:formatCode>
                <c:ptCount val="1"/>
                <c:pt idx="0">
                  <c:v>0.55500000000000005</c:v>
                </c:pt>
              </c:numCache>
            </c:numRef>
          </c:val>
          <c:extLst>
            <c:ext xmlns:c16="http://schemas.microsoft.com/office/drawing/2014/chart" uri="{C3380CC4-5D6E-409C-BE32-E72D297353CC}">
              <c16:uniqueId val="{0000000C-0239-2C48-B918-AA596842BC37}"/>
            </c:ext>
          </c:extLst>
        </c:ser>
        <c:ser>
          <c:idx val="11"/>
          <c:order val="11"/>
          <c:tx>
            <c:strRef>
              <c:f>Sheet1!$M$1</c:f>
              <c:strCache>
                <c:ptCount val="1"/>
                <c:pt idx="0">
                  <c:v>2019</c:v>
                </c:pt>
              </c:strCache>
            </c:strRef>
          </c:tx>
          <c:spPr>
            <a:solidFill>
              <a:srgbClr val="FECD12"/>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Sheet1!$M$2</c:f>
              <c:numCache>
                <c:formatCode>0.00%</c:formatCode>
                <c:ptCount val="1"/>
                <c:pt idx="0">
                  <c:v>0.55900000000000005</c:v>
                </c:pt>
              </c:numCache>
            </c:numRef>
          </c:val>
          <c:extLst>
            <c:ext xmlns:c16="http://schemas.microsoft.com/office/drawing/2014/chart" uri="{C3380CC4-5D6E-409C-BE32-E72D297353CC}">
              <c16:uniqueId val="{0000000D-0239-2C48-B918-AA596842BC37}"/>
            </c:ext>
          </c:extLst>
        </c:ser>
        <c:ser>
          <c:idx val="12"/>
          <c:order val="12"/>
          <c:tx>
            <c:strRef>
              <c:f>Sheet1!$N$1</c:f>
              <c:strCache>
                <c:ptCount val="1"/>
                <c:pt idx="0">
                  <c:v>2020</c:v>
                </c:pt>
              </c:strCache>
            </c:strRef>
          </c:tx>
          <c:spPr>
            <a:solidFill>
              <a:srgbClr val="008083"/>
            </a:solidFill>
            <a:ln>
              <a:noFill/>
            </a:ln>
            <a:effectLst/>
          </c:spPr>
          <c:invertIfNegative val="0"/>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E-0239-2C48-B918-AA596842BC3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Sheet1!$N$2</c:f>
              <c:numCache>
                <c:formatCode>0.00%</c:formatCode>
                <c:ptCount val="1"/>
                <c:pt idx="0">
                  <c:v>0.55000000000000004</c:v>
                </c:pt>
              </c:numCache>
            </c:numRef>
          </c:val>
          <c:extLst>
            <c:ext xmlns:c16="http://schemas.microsoft.com/office/drawing/2014/chart" uri="{C3380CC4-5D6E-409C-BE32-E72D297353CC}">
              <c16:uniqueId val="{0000000F-0239-2C48-B918-AA596842BC37}"/>
            </c:ext>
          </c:extLst>
        </c:ser>
        <c:ser>
          <c:idx val="13"/>
          <c:order val="13"/>
          <c:tx>
            <c:strRef>
              <c:f>Sheet1!$O$1</c:f>
              <c:strCache>
                <c:ptCount val="1"/>
                <c:pt idx="0">
                  <c:v>2021</c:v>
                </c:pt>
              </c:strCache>
            </c:strRef>
          </c:tx>
          <c:spPr>
            <a:solidFill>
              <a:srgbClr val="7CB74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Sheet1!$O$2</c:f>
              <c:numCache>
                <c:formatCode>0%</c:formatCode>
                <c:ptCount val="1"/>
                <c:pt idx="0">
                  <c:v>0.52</c:v>
                </c:pt>
              </c:numCache>
            </c:numRef>
          </c:val>
          <c:extLst>
            <c:ext xmlns:c16="http://schemas.microsoft.com/office/drawing/2014/chart" uri="{C3380CC4-5D6E-409C-BE32-E72D297353CC}">
              <c16:uniqueId val="{00000010-0239-2C48-B918-AA596842BC37}"/>
            </c:ext>
          </c:extLst>
        </c:ser>
        <c:ser>
          <c:idx val="14"/>
          <c:order val="14"/>
          <c:tx>
            <c:strRef>
              <c:f>Sheet1!$P$1</c:f>
              <c:strCache>
                <c:ptCount val="1"/>
                <c:pt idx="0">
                  <c:v>2022</c:v>
                </c:pt>
              </c:strCache>
            </c:strRef>
          </c:tx>
          <c:spPr>
            <a:solidFill>
              <a:srgbClr val="6F615A"/>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Sheet1!$P$2</c:f>
              <c:numCache>
                <c:formatCode>0.00%</c:formatCode>
                <c:ptCount val="1"/>
                <c:pt idx="0">
                  <c:v>0.53500000000000003</c:v>
                </c:pt>
              </c:numCache>
            </c:numRef>
          </c:val>
          <c:extLst>
            <c:ext xmlns:c16="http://schemas.microsoft.com/office/drawing/2014/chart" uri="{C3380CC4-5D6E-409C-BE32-E72D297353CC}">
              <c16:uniqueId val="{00000011-0239-2C48-B918-AA596842BC37}"/>
            </c:ext>
          </c:extLst>
        </c:ser>
        <c:ser>
          <c:idx val="15"/>
          <c:order val="15"/>
          <c:tx>
            <c:strRef>
              <c:f>Sheet1!$Q$1</c:f>
              <c:strCache>
                <c:ptCount val="1"/>
                <c:pt idx="0">
                  <c:v>2023</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Sheet1!$Q$2</c:f>
              <c:numCache>
                <c:formatCode>0.00%</c:formatCode>
                <c:ptCount val="1"/>
                <c:pt idx="0">
                  <c:v>0.53800000000000003</c:v>
                </c:pt>
              </c:numCache>
            </c:numRef>
          </c:val>
          <c:extLst>
            <c:ext xmlns:c16="http://schemas.microsoft.com/office/drawing/2014/chart" uri="{C3380CC4-5D6E-409C-BE32-E72D297353CC}">
              <c16:uniqueId val="{00000000-A086-8942-81CE-35B71A78DC21}"/>
            </c:ext>
          </c:extLst>
        </c:ser>
        <c:ser>
          <c:idx val="16"/>
          <c:order val="16"/>
          <c:tx>
            <c:strRef>
              <c:f>Sheet1!$R$1</c:f>
              <c:strCache>
                <c:ptCount val="1"/>
                <c:pt idx="0">
                  <c:v>2024</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Sheet1!$R$2</c:f>
              <c:numCache>
                <c:formatCode>0.00%</c:formatCode>
                <c:ptCount val="1"/>
                <c:pt idx="0">
                  <c:v>0.55700000000000005</c:v>
                </c:pt>
              </c:numCache>
            </c:numRef>
          </c:val>
          <c:extLst>
            <c:ext xmlns:c16="http://schemas.microsoft.com/office/drawing/2014/chart" uri="{C3380CC4-5D6E-409C-BE32-E72D297353CC}">
              <c16:uniqueId val="{00000001-A086-8942-81CE-35B71A78DC21}"/>
            </c:ext>
          </c:extLst>
        </c:ser>
        <c:ser>
          <c:idx val="17"/>
          <c:order val="17"/>
          <c:tx>
            <c:strRef>
              <c:f>Sheet1!$S$1</c:f>
              <c:strCache>
                <c:ptCount val="1"/>
                <c:pt idx="0">
                  <c:v>2025</c:v>
                </c:pt>
              </c:strCache>
            </c:strRef>
          </c:tx>
          <c:spPr>
            <a:solidFill>
              <a:schemeClr val="accent6">
                <a:lumMod val="80000"/>
                <a:lumOff val="20000"/>
              </a:schemeClr>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28DC-C442-AA48-811FF0BD008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Sheet1!$S$2</c:f>
              <c:numCache>
                <c:formatCode>0%</c:formatCode>
                <c:ptCount val="1"/>
                <c:pt idx="0">
                  <c:v>0.57999999999999996</c:v>
                </c:pt>
              </c:numCache>
            </c:numRef>
          </c:val>
          <c:extLst>
            <c:ext xmlns:c16="http://schemas.microsoft.com/office/drawing/2014/chart" uri="{C3380CC4-5D6E-409C-BE32-E72D297353CC}">
              <c16:uniqueId val="{00000002-7232-6644-B7B1-85B877B96F21}"/>
            </c:ext>
          </c:extLst>
        </c:ser>
        <c:dLbls>
          <c:dLblPos val="outEnd"/>
          <c:showLegendKey val="0"/>
          <c:showVal val="1"/>
          <c:showCatName val="0"/>
          <c:showSerName val="0"/>
          <c:showPercent val="0"/>
          <c:showBubbleSize val="0"/>
        </c:dLbls>
        <c:gapWidth val="51"/>
        <c:overlap val="-61"/>
        <c:axId val="1134612751"/>
        <c:axId val="1134614447"/>
      </c:barChart>
      <c:catAx>
        <c:axId val="1134612751"/>
        <c:scaling>
          <c:orientation val="minMax"/>
        </c:scaling>
        <c:delete val="1"/>
        <c:axPos val="b"/>
        <c:numFmt formatCode="General" sourceLinked="1"/>
        <c:majorTickMark val="none"/>
        <c:minorTickMark val="none"/>
        <c:tickLblPos val="nextTo"/>
        <c:crossAx val="1134614447"/>
        <c:crosses val="autoZero"/>
        <c:auto val="1"/>
        <c:lblAlgn val="ctr"/>
        <c:lblOffset val="100"/>
        <c:noMultiLvlLbl val="0"/>
      </c:catAx>
      <c:valAx>
        <c:axId val="1134614447"/>
        <c:scaling>
          <c:orientation val="minMax"/>
          <c:max val="0.60000000000000009"/>
          <c:min val="0.4"/>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134612751"/>
        <c:crosses val="autoZero"/>
        <c:crossBetween val="between"/>
      </c:valAx>
      <c:spPr>
        <a:noFill/>
        <a:ln>
          <a:noFill/>
        </a:ln>
        <a:effectLst/>
      </c:spPr>
    </c:plotArea>
    <c:legend>
      <c:legendPos val="b"/>
      <c:layout>
        <c:manualLayout>
          <c:xMode val="edge"/>
          <c:yMode val="edge"/>
          <c:x val="4.9772099306514946E-2"/>
          <c:y val="0.91235446027250711"/>
          <c:w val="0.95022790069348506"/>
          <c:h val="4.61812802560003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b="1">
                <a:solidFill>
                  <a:schemeClr val="tx1"/>
                </a:solidFill>
              </a:rPr>
              <a:t>Overall Retention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Overall Retention</c:v>
                </c:pt>
              </c:strCache>
            </c:strRef>
          </c:tx>
          <c:spPr>
            <a:solidFill>
              <a:schemeClr val="accent2"/>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3-AC16-7D43-A4B4-B124D02B1BE4}"/>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3-AC16-7D43-A4B4-B124D02B1BE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PPSC</c:v>
                </c:pt>
                <c:pt idx="1">
                  <c:v>PCC</c:v>
                </c:pt>
                <c:pt idx="2">
                  <c:v>RRCC</c:v>
                </c:pt>
                <c:pt idx="3">
                  <c:v>FRCC</c:v>
                </c:pt>
                <c:pt idx="4">
                  <c:v>ACC</c:v>
                </c:pt>
                <c:pt idx="5">
                  <c:v>CCD</c:v>
                </c:pt>
              </c:strCache>
            </c:strRef>
          </c:cat>
          <c:val>
            <c:numRef>
              <c:f>Sheet1!$B$2:$B$7</c:f>
              <c:numCache>
                <c:formatCode>0.0%</c:formatCode>
                <c:ptCount val="6"/>
                <c:pt idx="0">
                  <c:v>0.57999999999999996</c:v>
                </c:pt>
                <c:pt idx="1">
                  <c:v>0.52300000000000002</c:v>
                </c:pt>
                <c:pt idx="2">
                  <c:v>0.51800000000000002</c:v>
                </c:pt>
                <c:pt idx="3">
                  <c:v>0.51600000000000001</c:v>
                </c:pt>
                <c:pt idx="4">
                  <c:v>0.47199999999999998</c:v>
                </c:pt>
                <c:pt idx="5">
                  <c:v>0.45500000000000002</c:v>
                </c:pt>
              </c:numCache>
            </c:numRef>
          </c:val>
          <c:extLst>
            <c:ext xmlns:c16="http://schemas.microsoft.com/office/drawing/2014/chart" uri="{C3380CC4-5D6E-409C-BE32-E72D297353CC}">
              <c16:uniqueId val="{00000000-AC16-7D43-A4B4-B124D02B1BE4}"/>
            </c:ext>
          </c:extLst>
        </c:ser>
        <c:dLbls>
          <c:dLblPos val="ctr"/>
          <c:showLegendKey val="0"/>
          <c:showVal val="1"/>
          <c:showCatName val="0"/>
          <c:showSerName val="0"/>
          <c:showPercent val="0"/>
          <c:showBubbleSize val="0"/>
        </c:dLbls>
        <c:gapWidth val="182"/>
        <c:axId val="756793632"/>
        <c:axId val="75142176"/>
      </c:barChart>
      <c:catAx>
        <c:axId val="75679363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75142176"/>
        <c:crosses val="autoZero"/>
        <c:auto val="1"/>
        <c:lblAlgn val="ctr"/>
        <c:lblOffset val="100"/>
        <c:noMultiLvlLbl val="0"/>
      </c:catAx>
      <c:valAx>
        <c:axId val="75142176"/>
        <c:scaling>
          <c:orientation val="minMax"/>
        </c:scaling>
        <c:delete val="0"/>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high"/>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756793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a:solidFill>
                  <a:schemeClr val="tx1"/>
                </a:solidFill>
              </a:rPr>
              <a:t>Retention for Students of Color</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Students of Color</c:v>
                </c:pt>
              </c:strCache>
            </c:strRef>
          </c:tx>
          <c:spPr>
            <a:solidFill>
              <a:schemeClr val="accent2"/>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0-9A6D-5944-BB82-E819035479FC}"/>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0-9A6D-5944-BB82-E819035479F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PPSC</c:v>
                </c:pt>
                <c:pt idx="1">
                  <c:v>PCC</c:v>
                </c:pt>
                <c:pt idx="2">
                  <c:v>RRCC</c:v>
                </c:pt>
                <c:pt idx="3">
                  <c:v>FRCC</c:v>
                </c:pt>
                <c:pt idx="4">
                  <c:v>ACC</c:v>
                </c:pt>
                <c:pt idx="5">
                  <c:v>CCD</c:v>
                </c:pt>
              </c:strCache>
            </c:strRef>
          </c:cat>
          <c:val>
            <c:numRef>
              <c:f>Sheet1!$B$2:$B$7</c:f>
              <c:numCache>
                <c:formatCode>0.0%</c:formatCode>
                <c:ptCount val="6"/>
                <c:pt idx="0">
                  <c:v>0.55400000000000005</c:v>
                </c:pt>
                <c:pt idx="1">
                  <c:v>0.499</c:v>
                </c:pt>
                <c:pt idx="2">
                  <c:v>0.51400000000000001</c:v>
                </c:pt>
                <c:pt idx="3">
                  <c:v>0.51900000000000002</c:v>
                </c:pt>
                <c:pt idx="4">
                  <c:v>0.48399999999999999</c:v>
                </c:pt>
                <c:pt idx="5">
                  <c:v>0.47399999999999998</c:v>
                </c:pt>
              </c:numCache>
            </c:numRef>
          </c:val>
          <c:extLst>
            <c:ext xmlns:c16="http://schemas.microsoft.com/office/drawing/2014/chart" uri="{C3380CC4-5D6E-409C-BE32-E72D297353CC}">
              <c16:uniqueId val="{00000000-AC16-7D43-A4B4-B124D02B1BE4}"/>
            </c:ext>
          </c:extLst>
        </c:ser>
        <c:dLbls>
          <c:dLblPos val="ctr"/>
          <c:showLegendKey val="0"/>
          <c:showVal val="1"/>
          <c:showCatName val="0"/>
          <c:showSerName val="0"/>
          <c:showPercent val="0"/>
          <c:showBubbleSize val="0"/>
        </c:dLbls>
        <c:gapWidth val="182"/>
        <c:axId val="756793632"/>
        <c:axId val="75142176"/>
      </c:barChart>
      <c:catAx>
        <c:axId val="75679363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75142176"/>
        <c:crosses val="autoZero"/>
        <c:auto val="1"/>
        <c:lblAlgn val="ctr"/>
        <c:lblOffset val="100"/>
        <c:noMultiLvlLbl val="0"/>
      </c:catAx>
      <c:valAx>
        <c:axId val="75142176"/>
        <c:scaling>
          <c:orientation val="minMax"/>
        </c:scaling>
        <c:delete val="0"/>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high"/>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756793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Black</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
              <c:layout>
                <c:manualLayout>
                  <c:x val="-3.1003937007874016E-2"/>
                  <c:y val="4.99336829519141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312-AF40-A40D-53AB1EB65943}"/>
                </c:ext>
              </c:extLst>
            </c:dLbl>
            <c:dLbl>
              <c:idx val="4"/>
              <c:tx>
                <c:rich>
                  <a:bodyPr/>
                  <a:lstStyle/>
                  <a:p>
                    <a:r>
                      <a:rPr lang="en-US"/>
                      <a:t>44.50%</a:t>
                    </a:r>
                  </a:p>
                </c:rich>
              </c:tx>
              <c:dLblPos val="b"/>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2312-AF40-A40D-53AB1EB65943}"/>
                </c:ext>
              </c:extLst>
            </c:dLbl>
            <c:dLbl>
              <c:idx val="5"/>
              <c:layout>
                <c:manualLayout>
                  <c:x val="-6.524360236219327E-4"/>
                  <c:y val="5.644633365887850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F9D-BD45-B5B0-F90E96C2A714}"/>
                </c:ext>
              </c:extLst>
            </c:dLbl>
            <c:dLbl>
              <c:idx val="6"/>
              <c:layout>
                <c:manualLayout>
                  <c:x val="-1.0027436023622048E-2"/>
                  <c:y val="3.012669284529127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56D-E84E-9A5A-52AAB5E7DF3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F' 17–18</c:v>
                </c:pt>
                <c:pt idx="1">
                  <c:v>F' 18–19</c:v>
                </c:pt>
                <c:pt idx="2">
                  <c:v>F' 19–20</c:v>
                </c:pt>
                <c:pt idx="3">
                  <c:v>F' 20–21</c:v>
                </c:pt>
                <c:pt idx="4">
                  <c:v>F' 21–22</c:v>
                </c:pt>
                <c:pt idx="5">
                  <c:v>F' 22–23</c:v>
                </c:pt>
                <c:pt idx="6">
                  <c:v>F' 23–24</c:v>
                </c:pt>
                <c:pt idx="7">
                  <c:v>F' 24–25</c:v>
                </c:pt>
              </c:strCache>
            </c:strRef>
          </c:cat>
          <c:val>
            <c:numRef>
              <c:f>Sheet1!$B$2:$B$9</c:f>
              <c:numCache>
                <c:formatCode>0%</c:formatCode>
                <c:ptCount val="8"/>
                <c:pt idx="0">
                  <c:v>0.48</c:v>
                </c:pt>
                <c:pt idx="1">
                  <c:v>0.51</c:v>
                </c:pt>
                <c:pt idx="2">
                  <c:v>0.45</c:v>
                </c:pt>
                <c:pt idx="3">
                  <c:v>0.49</c:v>
                </c:pt>
                <c:pt idx="4">
                  <c:v>0.5</c:v>
                </c:pt>
                <c:pt idx="5" formatCode="0.00%">
                  <c:v>0.44500000000000001</c:v>
                </c:pt>
                <c:pt idx="6" formatCode="0.00%">
                  <c:v>0.501</c:v>
                </c:pt>
                <c:pt idx="7" formatCode="0.00%">
                  <c:v>0.52100000000000002</c:v>
                </c:pt>
              </c:numCache>
            </c:numRef>
          </c:val>
          <c:smooth val="0"/>
          <c:extLst>
            <c:ext xmlns:c16="http://schemas.microsoft.com/office/drawing/2014/chart" uri="{C3380CC4-5D6E-409C-BE32-E72D297353CC}">
              <c16:uniqueId val="{00000001-2312-AF40-A40D-53AB1EB65943}"/>
            </c:ext>
          </c:extLst>
        </c:ser>
        <c:ser>
          <c:idx val="1"/>
          <c:order val="1"/>
          <c:tx>
            <c:strRef>
              <c:f>Sheet1!$C$1</c:f>
              <c:strCache>
                <c:ptCount val="1"/>
                <c:pt idx="0">
                  <c:v>Hispanic</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5.1316437007874027E-2"/>
                  <c:y val="3.058685835464700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312-AF40-A40D-53AB1EB65943}"/>
                </c:ext>
              </c:extLst>
            </c:dLbl>
            <c:dLbl>
              <c:idx val="1"/>
              <c:layout>
                <c:manualLayout>
                  <c:x val="-1.3816437007874074E-2"/>
                  <c:y val="2.18086846820444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312-AF40-A40D-53AB1EB65943}"/>
                </c:ext>
              </c:extLst>
            </c:dLbl>
            <c:dLbl>
              <c:idx val="3"/>
              <c:layout>
                <c:manualLayout>
                  <c:x val="-3.1003937007874016E-2"/>
                  <c:y val="1.97801265482297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312-AF40-A40D-53AB1EB65943}"/>
                </c:ext>
              </c:extLst>
            </c:dLbl>
            <c:dLbl>
              <c:idx val="4"/>
              <c:layout>
                <c:manualLayout>
                  <c:x val="8.7225639763779533E-3"/>
                  <c:y val="-2.3668163276717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312-AF40-A40D-53AB1EB65943}"/>
                </c:ext>
              </c:extLst>
            </c:dLbl>
            <c:dLbl>
              <c:idx val="5"/>
              <c:layout>
                <c:manualLayout>
                  <c:x val="-1.9402436023622047E-2"/>
                  <c:y val="2.03375712110972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F9D-BD45-B5B0-F90E96C2A714}"/>
                </c:ext>
              </c:extLst>
            </c:dLbl>
            <c:dLbl>
              <c:idx val="6"/>
              <c:layout>
                <c:manualLayout>
                  <c:x val="-3.7774360236221619E-3"/>
                  <c:y val="1.54337550000819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56D-E84E-9A5A-52AAB5E7DF31}"/>
                </c:ext>
              </c:extLst>
            </c:dLbl>
            <c:dLbl>
              <c:idx val="7"/>
              <c:layout>
                <c:manualLayout>
                  <c:x val="-3.7774360236221619E-3"/>
                  <c:y val="7.4081715487260503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171-0D43-A485-0C4691D8C87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F' 17–18</c:v>
                </c:pt>
                <c:pt idx="1">
                  <c:v>F' 18–19</c:v>
                </c:pt>
                <c:pt idx="2">
                  <c:v>F' 19–20</c:v>
                </c:pt>
                <c:pt idx="3">
                  <c:v>F' 20–21</c:v>
                </c:pt>
                <c:pt idx="4">
                  <c:v>F' 21–22</c:v>
                </c:pt>
                <c:pt idx="5">
                  <c:v>F' 22–23</c:v>
                </c:pt>
                <c:pt idx="6">
                  <c:v>F' 23–24</c:v>
                </c:pt>
                <c:pt idx="7">
                  <c:v>F' 24–25</c:v>
                </c:pt>
              </c:strCache>
            </c:strRef>
          </c:cat>
          <c:val>
            <c:numRef>
              <c:f>Sheet1!$C$2:$C$9</c:f>
              <c:numCache>
                <c:formatCode>0%</c:formatCode>
                <c:ptCount val="8"/>
                <c:pt idx="0">
                  <c:v>0.52</c:v>
                </c:pt>
                <c:pt idx="1">
                  <c:v>0.54</c:v>
                </c:pt>
                <c:pt idx="2">
                  <c:v>0.51</c:v>
                </c:pt>
                <c:pt idx="3">
                  <c:v>0.52</c:v>
                </c:pt>
                <c:pt idx="4" formatCode="0.00%">
                  <c:v>0.51700000000000002</c:v>
                </c:pt>
                <c:pt idx="5" formatCode="0.00%">
                  <c:v>0.52600000000000002</c:v>
                </c:pt>
                <c:pt idx="6" formatCode="0.00%">
                  <c:v>0.54300000000000004</c:v>
                </c:pt>
                <c:pt idx="7" formatCode="0.00%">
                  <c:v>0.55900000000000005</c:v>
                </c:pt>
              </c:numCache>
            </c:numRef>
          </c:val>
          <c:smooth val="0"/>
          <c:extLst>
            <c:ext xmlns:c16="http://schemas.microsoft.com/office/drawing/2014/chart" uri="{C3380CC4-5D6E-409C-BE32-E72D297353CC}">
              <c16:uniqueId val="{00000006-2312-AF40-A40D-53AB1EB65943}"/>
            </c:ext>
          </c:extLst>
        </c:ser>
        <c:ser>
          <c:idx val="2"/>
          <c:order val="2"/>
          <c:tx>
            <c:strRef>
              <c:f>Sheet1!$D$1</c:f>
              <c:strCache>
                <c:ptCount val="1"/>
                <c:pt idx="0">
                  <c:v>White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2.6316437007874015E-2"/>
                  <c:y val="-3.20975620018724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312-AF40-A40D-53AB1EB65943}"/>
                </c:ext>
              </c:extLst>
            </c:dLbl>
            <c:dLbl>
              <c:idx val="1"/>
              <c:layout>
                <c:manualLayout>
                  <c:x val="-2.6316437007874015E-2"/>
                  <c:y val="-2.97538121460499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312-AF40-A40D-53AB1EB65943}"/>
                </c:ext>
              </c:extLst>
            </c:dLbl>
            <c:dLbl>
              <c:idx val="2"/>
              <c:layout>
                <c:manualLayout>
                  <c:x val="-2.9441437007874015E-2"/>
                  <c:y val="-2.741006229022746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312-AF40-A40D-53AB1EB65943}"/>
                </c:ext>
              </c:extLst>
            </c:dLbl>
            <c:dLbl>
              <c:idx val="3"/>
              <c:layout>
                <c:manualLayout>
                  <c:x val="-2.3191437007874016E-2"/>
                  <c:y val="-3.4441311857694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312-AF40-A40D-53AB1EB65943}"/>
                </c:ext>
              </c:extLst>
            </c:dLbl>
            <c:dLbl>
              <c:idx val="4"/>
              <c:layout>
                <c:manualLayout>
                  <c:x val="-3.346493602362216E-2"/>
                  <c:y val="-3.44413118576949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312-AF40-A40D-53AB1EB65943}"/>
                </c:ext>
              </c:extLst>
            </c:dLbl>
            <c:dLbl>
              <c:idx val="5"/>
              <c:layout>
                <c:manualLayout>
                  <c:x val="-3.8152436023622047E-2"/>
                  <c:y val="-3.35365342213369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F9D-BD45-B5B0-F90E96C2A714}"/>
                </c:ext>
              </c:extLst>
            </c:dLbl>
            <c:dLbl>
              <c:idx val="6"/>
              <c:layout>
                <c:manualLayout>
                  <c:x val="-4.2839936023622162E-2"/>
                  <c:y val="-3.10938815097475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56D-E84E-9A5A-52AAB5E7DF31}"/>
                </c:ext>
              </c:extLst>
            </c:dLbl>
            <c:dLbl>
              <c:idx val="7"/>
              <c:layout>
                <c:manualLayout>
                  <c:x val="-3.1902436023622159E-2"/>
                  <c:y val="-2.86450585355460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171-0D43-A485-0C4691D8C87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F' 17–18</c:v>
                </c:pt>
                <c:pt idx="1">
                  <c:v>F' 18–19</c:v>
                </c:pt>
                <c:pt idx="2">
                  <c:v>F' 19–20</c:v>
                </c:pt>
                <c:pt idx="3">
                  <c:v>F' 20–21</c:v>
                </c:pt>
                <c:pt idx="4">
                  <c:v>F' 21–22</c:v>
                </c:pt>
                <c:pt idx="5">
                  <c:v>F' 22–23</c:v>
                </c:pt>
                <c:pt idx="6">
                  <c:v>F' 23–24</c:v>
                </c:pt>
                <c:pt idx="7">
                  <c:v>F' 24–25</c:v>
                </c:pt>
              </c:strCache>
            </c:strRef>
          </c:cat>
          <c:val>
            <c:numRef>
              <c:f>Sheet1!$D$2:$D$9</c:f>
              <c:numCache>
                <c:formatCode>0%</c:formatCode>
                <c:ptCount val="8"/>
                <c:pt idx="0">
                  <c:v>0.56999999999999995</c:v>
                </c:pt>
                <c:pt idx="1">
                  <c:v>0.54</c:v>
                </c:pt>
                <c:pt idx="2">
                  <c:v>0.56999999999999995</c:v>
                </c:pt>
                <c:pt idx="3">
                  <c:v>0.54</c:v>
                </c:pt>
                <c:pt idx="4" formatCode="0.00%">
                  <c:v>0.54200000000000004</c:v>
                </c:pt>
                <c:pt idx="5" formatCode="0.00%">
                  <c:v>0.56799999999999995</c:v>
                </c:pt>
                <c:pt idx="6" formatCode="0.00%">
                  <c:v>0.56699999999999995</c:v>
                </c:pt>
                <c:pt idx="7" formatCode="0.00%">
                  <c:v>0.57999999999999996</c:v>
                </c:pt>
              </c:numCache>
            </c:numRef>
          </c:val>
          <c:smooth val="0"/>
          <c:extLst>
            <c:ext xmlns:c16="http://schemas.microsoft.com/office/drawing/2014/chart" uri="{C3380CC4-5D6E-409C-BE32-E72D297353CC}">
              <c16:uniqueId val="{0000000C-2312-AF40-A40D-53AB1EB65943}"/>
            </c:ext>
          </c:extLst>
        </c:ser>
        <c:dLbls>
          <c:dLblPos val="b"/>
          <c:showLegendKey val="0"/>
          <c:showVal val="1"/>
          <c:showCatName val="0"/>
          <c:showSerName val="0"/>
          <c:showPercent val="0"/>
          <c:showBubbleSize val="0"/>
        </c:dLbls>
        <c:marker val="1"/>
        <c:smooth val="0"/>
        <c:axId val="220473888"/>
        <c:axId val="220475536"/>
      </c:lineChart>
      <c:catAx>
        <c:axId val="220473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20475536"/>
        <c:crosses val="autoZero"/>
        <c:auto val="0"/>
        <c:lblAlgn val="ctr"/>
        <c:lblOffset val="100"/>
        <c:noMultiLvlLbl val="0"/>
      </c:catAx>
      <c:valAx>
        <c:axId val="220475536"/>
        <c:scaling>
          <c:orientation val="minMax"/>
          <c:max val="0.70000000000000007"/>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20473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en-US" b="1">
                <a:solidFill>
                  <a:schemeClr val="tx1"/>
                </a:solidFill>
              </a:rPr>
              <a:t>PPSC Bachelor’s Degrees</a:t>
            </a:r>
            <a:r>
              <a:rPr lang="en-US" b="1" baseline="0">
                <a:solidFill>
                  <a:schemeClr val="tx1"/>
                </a:solidFill>
              </a:rPr>
              <a:t> ‘25/’26</a:t>
            </a:r>
            <a:endParaRPr lang="en-US" b="1">
              <a:solidFill>
                <a:schemeClr val="tx1"/>
              </a:solidFill>
            </a:endParaRP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RN-BSN</c:v>
                </c:pt>
                <c:pt idx="1">
                  <c:v>Emergency Service Administration</c:v>
                </c:pt>
                <c:pt idx="2">
                  <c:v>Cybersecurity</c:v>
                </c:pt>
                <c:pt idx="3">
                  <c:v>Advanced Parmendic Practitioner</c:v>
                </c:pt>
                <c:pt idx="4">
                  <c:v>Behavioral Health</c:v>
                </c:pt>
                <c:pt idx="5">
                  <c:v>Business Administration</c:v>
                </c:pt>
                <c:pt idx="6">
                  <c:v>Elementary Education</c:v>
                </c:pt>
              </c:strCache>
            </c:strRef>
          </c:cat>
          <c:val>
            <c:numRef>
              <c:f>Sheet1!$B$2:$B$8</c:f>
              <c:numCache>
                <c:formatCode>General</c:formatCode>
                <c:ptCount val="7"/>
                <c:pt idx="0">
                  <c:v>68</c:v>
                </c:pt>
                <c:pt idx="1">
                  <c:v>17</c:v>
                </c:pt>
                <c:pt idx="2">
                  <c:v>12</c:v>
                </c:pt>
                <c:pt idx="3">
                  <c:v>1</c:v>
                </c:pt>
                <c:pt idx="4">
                  <c:v>0</c:v>
                </c:pt>
                <c:pt idx="5">
                  <c:v>0</c:v>
                </c:pt>
                <c:pt idx="6">
                  <c:v>0</c:v>
                </c:pt>
              </c:numCache>
            </c:numRef>
          </c:val>
          <c:extLst>
            <c:ext xmlns:c16="http://schemas.microsoft.com/office/drawing/2014/chart" uri="{C3380CC4-5D6E-409C-BE32-E72D297353CC}">
              <c16:uniqueId val="{00000000-C825-BF4F-A905-571D71144E75}"/>
            </c:ext>
          </c:extLst>
        </c:ser>
        <c:dLbls>
          <c:showLegendKey val="0"/>
          <c:showVal val="0"/>
          <c:showCatName val="0"/>
          <c:showSerName val="0"/>
          <c:showPercent val="0"/>
          <c:showBubbleSize val="0"/>
        </c:dLbls>
        <c:gapWidth val="182"/>
        <c:axId val="498034143"/>
        <c:axId val="497551535"/>
      </c:barChart>
      <c:catAx>
        <c:axId val="498034143"/>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97551535"/>
        <c:crosses val="autoZero"/>
        <c:auto val="1"/>
        <c:lblAlgn val="ctr"/>
        <c:lblOffset val="100"/>
        <c:noMultiLvlLbl val="0"/>
      </c:catAx>
      <c:valAx>
        <c:axId val="497551535"/>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980341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en-US" b="1">
                <a:solidFill>
                  <a:schemeClr val="tx1"/>
                </a:solidFill>
              </a:rPr>
              <a:t>Bachelor’s</a:t>
            </a:r>
            <a:r>
              <a:rPr lang="en-US" b="1" baseline="0">
                <a:solidFill>
                  <a:schemeClr val="tx1"/>
                </a:solidFill>
              </a:rPr>
              <a:t> Degrees across CCCS ‘24/’25</a:t>
            </a:r>
            <a:endParaRPr lang="en-US" b="1">
              <a:solidFill>
                <a:schemeClr val="tx1"/>
              </a:solidFill>
            </a:endParaRP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Column1</c:v>
                </c:pt>
              </c:strCache>
            </c:strRef>
          </c:tx>
          <c:spPr>
            <a:solidFill>
              <a:schemeClr val="accent2"/>
            </a:solidFill>
            <a:ln>
              <a:noFill/>
            </a:ln>
            <a:effectLst/>
          </c:spPr>
          <c:invertIfNegative val="0"/>
          <c:dPt>
            <c:idx val="12"/>
            <c:invertIfNegative val="0"/>
            <c:bubble3D val="0"/>
            <c:spPr>
              <a:solidFill>
                <a:schemeClr val="accent1"/>
              </a:solidFill>
              <a:ln>
                <a:noFill/>
              </a:ln>
              <a:effectLst/>
            </c:spPr>
            <c:extLst>
              <c:ext xmlns:c16="http://schemas.microsoft.com/office/drawing/2014/chart" uri="{C3380CC4-5D6E-409C-BE32-E72D297353CC}">
                <c16:uniqueId val="{00000001-2A19-4B2C-98D0-030F9BB7D28A}"/>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CCA</c:v>
                </c:pt>
                <c:pt idx="1">
                  <c:v>LCC</c:v>
                </c:pt>
                <c:pt idx="2">
                  <c:v>NJC</c:v>
                </c:pt>
                <c:pt idx="3">
                  <c:v>OC</c:v>
                </c:pt>
                <c:pt idx="4">
                  <c:v>CNCC</c:v>
                </c:pt>
                <c:pt idx="5">
                  <c:v>MCC</c:v>
                </c:pt>
                <c:pt idx="6">
                  <c:v>RRCC</c:v>
                </c:pt>
                <c:pt idx="7">
                  <c:v>TSC</c:v>
                </c:pt>
                <c:pt idx="8">
                  <c:v>CCD</c:v>
                </c:pt>
                <c:pt idx="9">
                  <c:v>PCC</c:v>
                </c:pt>
                <c:pt idx="10">
                  <c:v>ACC</c:v>
                </c:pt>
                <c:pt idx="11">
                  <c:v>FRCC</c:v>
                </c:pt>
                <c:pt idx="12">
                  <c:v>PPSC</c:v>
                </c:pt>
              </c:strCache>
            </c:strRef>
          </c:cat>
          <c:val>
            <c:numRef>
              <c:f>Sheet1!$B$2:$B$14</c:f>
              <c:numCache>
                <c:formatCode>General</c:formatCode>
                <c:ptCount val="13"/>
                <c:pt idx="0">
                  <c:v>0</c:v>
                </c:pt>
                <c:pt idx="1">
                  <c:v>0</c:v>
                </c:pt>
                <c:pt idx="2">
                  <c:v>0</c:v>
                </c:pt>
                <c:pt idx="3">
                  <c:v>0</c:v>
                </c:pt>
                <c:pt idx="4">
                  <c:v>7</c:v>
                </c:pt>
                <c:pt idx="5">
                  <c:v>17</c:v>
                </c:pt>
                <c:pt idx="6">
                  <c:v>17</c:v>
                </c:pt>
                <c:pt idx="7">
                  <c:v>18</c:v>
                </c:pt>
                <c:pt idx="8">
                  <c:v>19</c:v>
                </c:pt>
                <c:pt idx="9">
                  <c:v>41</c:v>
                </c:pt>
                <c:pt idx="10">
                  <c:v>42</c:v>
                </c:pt>
                <c:pt idx="11">
                  <c:v>48</c:v>
                </c:pt>
                <c:pt idx="12">
                  <c:v>87</c:v>
                </c:pt>
              </c:numCache>
            </c:numRef>
          </c:val>
          <c:extLst>
            <c:ext xmlns:c16="http://schemas.microsoft.com/office/drawing/2014/chart" uri="{C3380CC4-5D6E-409C-BE32-E72D297353CC}">
              <c16:uniqueId val="{00000000-6DD0-EA49-AC32-CA480470A1E5}"/>
            </c:ext>
          </c:extLst>
        </c:ser>
        <c:dLbls>
          <c:dLblPos val="outEnd"/>
          <c:showLegendKey val="0"/>
          <c:showVal val="1"/>
          <c:showCatName val="0"/>
          <c:showSerName val="0"/>
          <c:showPercent val="0"/>
          <c:showBubbleSize val="0"/>
        </c:dLbls>
        <c:gapWidth val="182"/>
        <c:axId val="649827952"/>
        <c:axId val="1779081840"/>
      </c:barChart>
      <c:catAx>
        <c:axId val="6498279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779081840"/>
        <c:crosses val="autoZero"/>
        <c:auto val="1"/>
        <c:lblAlgn val="ctr"/>
        <c:lblOffset val="100"/>
        <c:noMultiLvlLbl val="0"/>
      </c:catAx>
      <c:valAx>
        <c:axId val="17790818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498279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US"/>
              <a:t>FY26 unaudited. Revenue in $ Millions</a:t>
            </a:r>
          </a:p>
        </c:rich>
      </c:tx>
      <c:layout>
        <c:manualLayout>
          <c:xMode val="edge"/>
          <c:yMode val="edge"/>
          <c:x val="0.18402328248421887"/>
          <c:y val="0"/>
        </c:manualLayout>
      </c:layout>
      <c:overlay val="0"/>
      <c:spPr>
        <a:noFill/>
        <a:ln>
          <a:noFill/>
        </a:ln>
        <a:effectLst/>
      </c:spPr>
    </c:title>
    <c:autoTitleDeleted val="0"/>
    <c:plotArea>
      <c:layout>
        <c:manualLayout>
          <c:layoutTarget val="inner"/>
          <c:xMode val="edge"/>
          <c:yMode val="edge"/>
          <c:x val="0.23229842810987358"/>
          <c:y val="0.18484072296535828"/>
          <c:w val="0.51245232509563599"/>
          <c:h val="0.69890800181811419"/>
        </c:manualLayout>
      </c:layout>
      <c:pieChart>
        <c:varyColors val="1"/>
        <c:ser>
          <c:idx val="0"/>
          <c:order val="0"/>
          <c:tx>
            <c:strRef>
              <c:f>Sheet1!$B$1</c:f>
              <c:strCache>
                <c:ptCount val="1"/>
                <c:pt idx="0">
                  <c:v>Revenue</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5EE0-4AB5-8E47-D0D69D265C24}"/>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5EE0-4AB5-8E47-D0D69D265C2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EE0-4AB5-8E47-D0D69D265C2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EE0-4AB5-8E47-D0D69D265C2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EE0-4AB5-8E47-D0D69D265C24}"/>
              </c:ext>
            </c:extLst>
          </c:dPt>
          <c:dLbls>
            <c:dLbl>
              <c:idx val="0"/>
              <c:layout>
                <c:manualLayout>
                  <c:x val="-0.25484648752711159"/>
                  <c:y val="-3.6841151820137322E-2"/>
                </c:manualLayout>
              </c:layout>
              <c:tx>
                <c:rich>
                  <a:bodyPr rot="0" vert="horz"/>
                  <a:lstStyle/>
                  <a:p>
                    <a:pPr>
                      <a:defRPr sz="1600" b="1">
                        <a:solidFill>
                          <a:schemeClr val="bg1"/>
                        </a:solidFill>
                      </a:defRPr>
                    </a:pPr>
                    <a:fld id="{568AC6B6-0343-034D-BFAC-D68C8AFDAB54}" type="CATEGORYNAME">
                      <a:rPr lang="en-US" b="1">
                        <a:solidFill>
                          <a:schemeClr val="bg1"/>
                        </a:solidFill>
                      </a:rPr>
                      <a:pPr>
                        <a:defRPr sz="1600" b="1">
                          <a:solidFill>
                            <a:schemeClr val="bg1"/>
                          </a:solidFill>
                        </a:defRPr>
                      </a:pPr>
                      <a:t>[CATEGORY NAME]</a:t>
                    </a:fld>
                    <a:r>
                      <a:rPr lang="en-US" b="1">
                        <a:solidFill>
                          <a:schemeClr val="bg1"/>
                        </a:solidFill>
                      </a:rPr>
                      <a:t>, </a:t>
                    </a:r>
                  </a:p>
                  <a:p>
                    <a:pPr>
                      <a:defRPr sz="1600" b="1">
                        <a:solidFill>
                          <a:schemeClr val="bg1"/>
                        </a:solidFill>
                      </a:defRPr>
                    </a:pPr>
                    <a:r>
                      <a:rPr lang="en-US" b="1">
                        <a:solidFill>
                          <a:schemeClr val="bg1"/>
                        </a:solidFill>
                      </a:rPr>
                      <a:t>$67.6</a:t>
                    </a:r>
                  </a:p>
                  <a:p>
                    <a:pPr>
                      <a:defRPr sz="1600" b="1">
                        <a:solidFill>
                          <a:schemeClr val="bg1"/>
                        </a:solidFill>
                      </a:defRPr>
                    </a:pPr>
                    <a:endParaRPr lang="en-US" b="1">
                      <a:solidFill>
                        <a:schemeClr val="bg1"/>
                      </a:solidFill>
                    </a:endParaRPr>
                  </a:p>
                  <a:p>
                    <a:pPr>
                      <a:defRPr sz="1600" b="1">
                        <a:solidFill>
                          <a:schemeClr val="bg1"/>
                        </a:solidFill>
                      </a:defRPr>
                    </a:pPr>
                    <a:endParaRPr lang="en-US" b="1">
                      <a:solidFill>
                        <a:schemeClr val="bg1"/>
                      </a:solidFill>
                    </a:endParaRPr>
                  </a:p>
                  <a:p>
                    <a:pPr>
                      <a:defRPr sz="1600" b="1">
                        <a:solidFill>
                          <a:schemeClr val="bg1"/>
                        </a:solidFill>
                      </a:defRPr>
                    </a:pPr>
                    <a:endParaRPr lang="en-US"/>
                  </a:p>
                </c:rich>
              </c:tx>
              <c:numFmt formatCode="#,##0.0" sourceLinked="0"/>
              <c:spPr>
                <a:noFill/>
                <a:ln>
                  <a:noFill/>
                </a:ln>
                <a:effectLst/>
              </c:spPr>
              <c:dLblPos val="bestFit"/>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rect">
                      <a:avLst/>
                    </a:prstGeom>
                  </c15:spPr>
                  <c15:layout>
                    <c:manualLayout>
                      <c:w val="0.26572665695423359"/>
                      <c:h val="0.12852518936464793"/>
                    </c:manualLayout>
                  </c15:layout>
                  <c15:dlblFieldTable/>
                  <c15:showDataLabelsRange val="0"/>
                </c:ext>
                <c:ext xmlns:c16="http://schemas.microsoft.com/office/drawing/2014/chart" uri="{C3380CC4-5D6E-409C-BE32-E72D297353CC}">
                  <c16:uniqueId val="{00000001-5EE0-4AB5-8E47-D0D69D265C24}"/>
                </c:ext>
              </c:extLst>
            </c:dLbl>
            <c:dLbl>
              <c:idx val="1"/>
              <c:layout>
                <c:manualLayout>
                  <c:x val="7.1028498338217251E-8"/>
                  <c:y val="-2.4123081321587479E-4"/>
                </c:manualLayout>
              </c:layout>
              <c:tx>
                <c:rich>
                  <a:bodyPr/>
                  <a:lstStyle/>
                  <a:p>
                    <a:fld id="{4E2719A6-D6DC-4861-98BB-E626731B8777}" type="CATEGORYNAME">
                      <a:rPr lang="en-US"/>
                      <a:pPr/>
                      <a:t>[CATEGORY NAME]</a:t>
                    </a:fld>
                    <a:r>
                      <a:rPr lang="en-US" baseline="0" dirty="0"/>
                      <a:t>, $2.5</a:t>
                    </a:r>
                  </a:p>
                </c:rich>
              </c:tx>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9072500221689543"/>
                      <c:h val="0.13111735697747362"/>
                    </c:manualLayout>
                  </c15:layout>
                  <c15:dlblFieldTable/>
                  <c15:showDataLabelsRange val="0"/>
                </c:ext>
                <c:ext xmlns:c16="http://schemas.microsoft.com/office/drawing/2014/chart" uri="{C3380CC4-5D6E-409C-BE32-E72D297353CC}">
                  <c16:uniqueId val="{00000003-5EE0-4AB5-8E47-D0D69D265C24}"/>
                </c:ext>
              </c:extLst>
            </c:dLbl>
            <c:dLbl>
              <c:idx val="2"/>
              <c:layout>
                <c:manualLayout>
                  <c:x val="0.23673882420124673"/>
                  <c:y val="-6.2912153986798752E-2"/>
                </c:manualLayout>
              </c:layout>
              <c:tx>
                <c:rich>
                  <a:bodyPr rot="0" vert="horz"/>
                  <a:lstStyle/>
                  <a:p>
                    <a:pPr>
                      <a:defRPr sz="1600" b="1">
                        <a:solidFill>
                          <a:schemeClr val="bg1"/>
                        </a:solidFill>
                      </a:defRPr>
                    </a:pPr>
                    <a:fld id="{E0F05664-5A85-4979-A46A-824A8C7CF5D9}" type="CATEGORYNAME">
                      <a:rPr lang="en-US" b="1">
                        <a:solidFill>
                          <a:schemeClr val="bg1"/>
                        </a:solidFill>
                      </a:rPr>
                      <a:pPr>
                        <a:defRPr sz="1600" b="1">
                          <a:solidFill>
                            <a:schemeClr val="bg1"/>
                          </a:solidFill>
                        </a:defRPr>
                      </a:pPr>
                      <a:t>[CATEGORY NAME]</a:t>
                    </a:fld>
                    <a:r>
                      <a:rPr lang="en-US" b="1">
                        <a:solidFill>
                          <a:schemeClr val="bg1"/>
                        </a:solidFill>
                      </a:rPr>
                      <a:t>, </a:t>
                    </a:r>
                    <a:br>
                      <a:rPr lang="en-US" b="1">
                        <a:solidFill>
                          <a:schemeClr val="bg1"/>
                        </a:solidFill>
                      </a:rPr>
                    </a:br>
                    <a:r>
                      <a:rPr lang="en-US" b="1">
                        <a:solidFill>
                          <a:schemeClr val="bg1"/>
                        </a:solidFill>
                      </a:rPr>
                      <a:t>$35.8</a:t>
                    </a:r>
                  </a:p>
                </c:rich>
              </c:tx>
              <c:numFmt formatCode="#,##0.0" sourceLinked="0"/>
              <c:spPr>
                <a:noFill/>
                <a:ln>
                  <a:noFill/>
                </a:ln>
                <a:effectLst/>
              </c:spPr>
              <c:dLblPos val="bestFit"/>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rect">
                      <a:avLst/>
                    </a:prstGeom>
                  </c15:spPr>
                  <c15:layout>
                    <c:manualLayout>
                      <c:w val="0.24670066921816317"/>
                      <c:h val="0.12852518936464793"/>
                    </c:manualLayout>
                  </c15:layout>
                  <c15:dlblFieldTable/>
                  <c15:showDataLabelsRange val="0"/>
                </c:ext>
                <c:ext xmlns:c16="http://schemas.microsoft.com/office/drawing/2014/chart" uri="{C3380CC4-5D6E-409C-BE32-E72D297353CC}">
                  <c16:uniqueId val="{00000005-5EE0-4AB5-8E47-D0D69D265C24}"/>
                </c:ext>
              </c:extLst>
            </c:dLbl>
            <c:dLbl>
              <c:idx val="3"/>
              <c:layout>
                <c:manualLayout>
                  <c:x val="-1.8216745179543165E-2"/>
                  <c:y val="-6.5187473980993713E-3"/>
                </c:manualLayout>
              </c:layout>
              <c:tx>
                <c:rich>
                  <a:bodyPr/>
                  <a:lstStyle/>
                  <a:p>
                    <a:fld id="{5483F591-D507-7146-B5AB-FD114BFA508A}" type="CATEGORYNAME">
                      <a:rPr lang="en-US"/>
                      <a:pPr/>
                      <a:t>[CATEGORY NAME]</a:t>
                    </a:fld>
                    <a:r>
                      <a:rPr lang="en-US" baseline="0"/>
                      <a:t>, $</a:t>
                    </a:r>
                    <a:fld id="{E85A919E-56ED-1449-A664-096A1AACAADD}" type="VALUE">
                      <a:rPr lang="en-US" baseline="0" smtClean="0"/>
                      <a:pPr/>
                      <a:t>[VALUE]</a:t>
                    </a:fld>
                    <a:endParaRPr lang="en-US" baseline="0"/>
                  </a:p>
                </c:rich>
              </c:tx>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4541960993848758"/>
                      <c:h val="6.6723682991697494E-2"/>
                    </c:manualLayout>
                  </c15:layout>
                  <c15:dlblFieldTable/>
                  <c15:showDataLabelsRange val="0"/>
                </c:ext>
                <c:ext xmlns:c16="http://schemas.microsoft.com/office/drawing/2014/chart" uri="{C3380CC4-5D6E-409C-BE32-E72D297353CC}">
                  <c16:uniqueId val="{00000007-5EE0-4AB5-8E47-D0D69D265C24}"/>
                </c:ext>
              </c:extLst>
            </c:dLbl>
            <c:dLbl>
              <c:idx val="4"/>
              <c:layout>
                <c:manualLayout>
                  <c:x val="2.7050422278628306E-2"/>
                  <c:y val="-5.0034187202094321E-2"/>
                </c:manualLayout>
              </c:layout>
              <c:tx>
                <c:rich>
                  <a:bodyPr/>
                  <a:lstStyle/>
                  <a:p>
                    <a:fld id="{91C8835D-1B5E-410A-ABD1-CD6F9A4F51DC}" type="CATEGORYNAME">
                      <a:rPr lang="en-US"/>
                      <a:pPr/>
                      <a:t>[CATEGORY NAME]</a:t>
                    </a:fld>
                    <a:r>
                      <a:rPr lang="en-US" baseline="0"/>
                      <a:t>, $8.6</a:t>
                    </a:r>
                  </a:p>
                  <a:p>
                    <a:endParaRPr lang="en-US" baseline="0"/>
                  </a:p>
                  <a:p>
                    <a:endParaRPr lang="en-US" baseline="0"/>
                  </a:p>
                  <a:p>
                    <a:endParaRPr lang="en-US"/>
                  </a:p>
                </c:rich>
              </c:tx>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0257793113127956"/>
                      <c:h val="6.9984868902503508E-2"/>
                    </c:manualLayout>
                  </c15:layout>
                  <c15:dlblFieldTable/>
                  <c15:showDataLabelsRange val="0"/>
                </c:ext>
                <c:ext xmlns:c16="http://schemas.microsoft.com/office/drawing/2014/chart" uri="{C3380CC4-5D6E-409C-BE32-E72D297353CC}">
                  <c16:uniqueId val="{00000009-5EE0-4AB5-8E47-D0D69D265C24}"/>
                </c:ext>
              </c:extLst>
            </c:dLbl>
            <c:dLbl>
              <c:idx val="5"/>
              <c:tx>
                <c:rich>
                  <a:bodyPr/>
                  <a:lstStyle/>
                  <a:p>
                    <a:fld id="{D05276B5-3F3A-054B-9ED7-94B7DBAA79D6}" type="CATEGORYNAME">
                      <a:rPr lang="en-US"/>
                      <a:pPr/>
                      <a:t>[CATEGORY NAME]</a:t>
                    </a:fld>
                    <a:r>
                      <a:rPr lang="en-US" baseline="0"/>
                      <a:t>, $</a:t>
                    </a:r>
                    <a:fld id="{B2C7110A-4964-CF44-BE1B-736BA4659BBA}" type="VALUE">
                      <a:rPr lang="en-US" baseline="0" smtClean="0"/>
                      <a:pPr/>
                      <a:t>[VALUE]</a:t>
                    </a:fld>
                    <a:endParaRPr lang="en-US" baseline="0"/>
                  </a:p>
                </c:rich>
              </c:tx>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3306014228905197"/>
                      <c:h val="4.1291855189214709E-2"/>
                    </c:manualLayout>
                  </c15:layout>
                  <c15:dlblFieldTable/>
                  <c15:showDataLabelsRange val="0"/>
                </c:ext>
                <c:ext xmlns:c16="http://schemas.microsoft.com/office/drawing/2014/chart" uri="{C3380CC4-5D6E-409C-BE32-E72D297353CC}">
                  <c16:uniqueId val="{0000000A-5EE0-4AB5-8E47-D0D69D265C24}"/>
                </c:ext>
              </c:extLst>
            </c:dLbl>
            <c:numFmt formatCode="#,##0.0" sourceLinked="0"/>
            <c:spPr>
              <a:noFill/>
              <a:ln>
                <a:noFill/>
              </a:ln>
              <a:effectLst/>
            </c:spPr>
            <c:txPr>
              <a:bodyPr rot="0" vert="horz"/>
              <a:lstStyle/>
              <a:p>
                <a:pPr>
                  <a:defRPr sz="1600"/>
                </a:pPr>
                <a:endParaRPr lang="en-US"/>
              </a:p>
            </c:txPr>
            <c:dLblPos val="bestFit"/>
            <c:showLegendKey val="0"/>
            <c:showVal val="1"/>
            <c:showCatName val="1"/>
            <c:showSerName val="0"/>
            <c:showPercent val="0"/>
            <c:showBubbleSize val="0"/>
            <c:separator>, </c:separator>
            <c:showLeaderLines val="1"/>
            <c:leaderLines>
              <c:spPr>
                <a:ln w="9525" cap="flat" cmpd="sng" algn="ctr">
                  <a:solidFill>
                    <a:schemeClr val="tx1"/>
                  </a:solidFill>
                  <a:round/>
                </a:ln>
                <a:effectLst/>
              </c:spPr>
            </c:leaderLines>
            <c:extLst>
              <c:ext xmlns:c15="http://schemas.microsoft.com/office/drawing/2012/chart" uri="{CE6537A1-D6FC-4f65-9D91-7224C49458BB}">
                <c15:spPr xmlns:c15="http://schemas.microsoft.com/office/drawing/2012/chart">
                  <a:prstGeom prst="rect">
                    <a:avLst/>
                  </a:prstGeom>
                </c15:spPr>
              </c:ext>
            </c:extLst>
          </c:dLbls>
          <c:cat>
            <c:strRef>
              <c:f>Sheet1!$A$2:$A$7</c:f>
              <c:strCache>
                <c:ptCount val="6"/>
                <c:pt idx="0">
                  <c:v>Resident Tuition</c:v>
                </c:pt>
                <c:pt idx="1">
                  <c:v>Non-Resident Tuition</c:v>
                </c:pt>
                <c:pt idx="2">
                  <c:v>FFE COF</c:v>
                </c:pt>
                <c:pt idx="3">
                  <c:v>Amendment 50</c:v>
                </c:pt>
                <c:pt idx="4">
                  <c:v>Student Fees </c:v>
                </c:pt>
                <c:pt idx="5">
                  <c:v>Other</c:v>
                </c:pt>
              </c:strCache>
            </c:strRef>
          </c:cat>
          <c:val>
            <c:numRef>
              <c:f>Sheet1!$B$2:$B$7</c:f>
              <c:numCache>
                <c:formatCode>"$"#,##0.00_);[Red]\("$"#,##0.00\)</c:formatCode>
                <c:ptCount val="6"/>
                <c:pt idx="0">
                  <c:v>67.599999999999994</c:v>
                </c:pt>
                <c:pt idx="1">
                  <c:v>2.5</c:v>
                </c:pt>
                <c:pt idx="2">
                  <c:v>35.799999999999997</c:v>
                </c:pt>
                <c:pt idx="3">
                  <c:v>5.2</c:v>
                </c:pt>
                <c:pt idx="4">
                  <c:v>8.6</c:v>
                </c:pt>
                <c:pt idx="5">
                  <c:v>2.4</c:v>
                </c:pt>
              </c:numCache>
            </c:numRef>
          </c:val>
          <c:extLst>
            <c:ext xmlns:c16="http://schemas.microsoft.com/office/drawing/2014/chart" uri="{C3380CC4-5D6E-409C-BE32-E72D297353CC}">
              <c16:uniqueId val="{0000000B-5EE0-4AB5-8E47-D0D69D265C24}"/>
            </c:ext>
          </c:extLst>
        </c:ser>
        <c:ser>
          <c:idx val="1"/>
          <c:order val="1"/>
          <c:tx>
            <c:strRef>
              <c:f>Sheet1!$C$1</c:f>
              <c:strCache>
                <c:ptCount val="1"/>
                <c:pt idx="0">
                  <c:v>Column1</c:v>
                </c:pt>
              </c:strCache>
            </c:strRef>
          </c:tx>
          <c:dLbls>
            <c:spPr>
              <a:noFill/>
              <a:ln>
                <a:noFill/>
              </a:ln>
              <a:effectLst/>
            </c:spPr>
            <c:dLblPos val="inEnd"/>
            <c:showLegendKey val="0"/>
            <c:showVal val="0"/>
            <c:showCatName val="0"/>
            <c:showSerName val="0"/>
            <c:showPercent val="1"/>
            <c:showBubbleSize val="0"/>
            <c:showLeaderLines val="1"/>
            <c:extLst>
              <c:ext xmlns:c15="http://schemas.microsoft.com/office/drawing/2012/chart" uri="{CE6537A1-D6FC-4f65-9D91-7224C49458BB}"/>
            </c:extLst>
          </c:dLbls>
          <c:cat>
            <c:strRef>
              <c:f>Sheet1!$A$2:$A$7</c:f>
              <c:strCache>
                <c:ptCount val="6"/>
                <c:pt idx="0">
                  <c:v>Resident Tuition</c:v>
                </c:pt>
                <c:pt idx="1">
                  <c:v>Non-Resident Tuition</c:v>
                </c:pt>
                <c:pt idx="2">
                  <c:v>FFE COF</c:v>
                </c:pt>
                <c:pt idx="3">
                  <c:v>Amendment 50</c:v>
                </c:pt>
                <c:pt idx="4">
                  <c:v>Student Fees </c:v>
                </c:pt>
                <c:pt idx="5">
                  <c:v>Other</c:v>
                </c:pt>
              </c:strCache>
            </c:strRef>
          </c:cat>
          <c:val>
            <c:numRef>
              <c:f>Sheet1!$C$2:$C$7</c:f>
              <c:numCache>
                <c:formatCode>General</c:formatCode>
                <c:ptCount val="6"/>
                <c:pt idx="2">
                  <c:v>0</c:v>
                </c:pt>
              </c:numCache>
            </c:numRef>
          </c:val>
          <c:extLst>
            <c:ext xmlns:c16="http://schemas.microsoft.com/office/drawing/2014/chart" uri="{C3380CC4-5D6E-409C-BE32-E72D297353CC}">
              <c16:uniqueId val="{0000000C-5EE0-4AB5-8E47-D0D69D265C24}"/>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n>
            <a:noFill/>
          </a:ln>
          <a:solidFill>
            <a:schemeClr val="bg2">
              <a:lumMod val="25000"/>
            </a:schemeClr>
          </a:solidFill>
          <a:latin typeface="Calibri" panose="020F0502020204030204" pitchFamily="34" charset="0"/>
          <a:cs typeface="Calibri" panose="020F0502020204030204" pitchFamily="34" charset="0"/>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12343E-06DD-484A-9703-C4A18E14D4CA}" type="doc">
      <dgm:prSet loTypeId="urn:microsoft.com/office/officeart/2005/8/layout/cycle2" loCatId="" qsTypeId="urn:microsoft.com/office/officeart/2005/8/quickstyle/simple1#6" qsCatId="simple" csTypeId="urn:microsoft.com/office/officeart/2005/8/colors/accent1_2#6" csCatId="accent1" phldr="1"/>
      <dgm:spPr/>
      <dgm:t>
        <a:bodyPr/>
        <a:lstStyle/>
        <a:p>
          <a:endParaRPr lang="en-US"/>
        </a:p>
      </dgm:t>
    </dgm:pt>
    <dgm:pt modelId="{9E92861A-04E6-0547-B549-E73B3800F831}">
      <dgm:prSet phldrT="[Text]"/>
      <dgm:spPr>
        <a:solidFill>
          <a:schemeClr val="accent4"/>
        </a:solidFill>
      </dgm:spPr>
      <dgm:t>
        <a:bodyPr/>
        <a:lstStyle/>
        <a:p>
          <a:r>
            <a:rPr lang="en-US"/>
            <a:t>We put students at the center.</a:t>
          </a:r>
        </a:p>
      </dgm:t>
    </dgm:pt>
    <dgm:pt modelId="{663E23CD-0839-764A-A9CA-752F9A62B2AE}" type="parTrans" cxnId="{3F103F5D-26E7-AC43-972A-82FF417D2E10}">
      <dgm:prSet/>
      <dgm:spPr/>
      <dgm:t>
        <a:bodyPr/>
        <a:lstStyle/>
        <a:p>
          <a:endParaRPr lang="en-US"/>
        </a:p>
      </dgm:t>
    </dgm:pt>
    <dgm:pt modelId="{9A80BBD0-C9CB-F146-9B9B-167D126B17E9}" type="sibTrans" cxnId="{3F103F5D-26E7-AC43-972A-82FF417D2E10}">
      <dgm:prSet/>
      <dgm:spPr>
        <a:solidFill>
          <a:srgbClr val="C7DAB4"/>
        </a:solidFill>
      </dgm:spPr>
      <dgm:t>
        <a:bodyPr/>
        <a:lstStyle/>
        <a:p>
          <a:endParaRPr lang="en-US"/>
        </a:p>
      </dgm:t>
    </dgm:pt>
    <dgm:pt modelId="{7F9BA9D9-3F08-0741-BB4D-C7CB3CF1E33B}">
      <dgm:prSet phldrT="[Text]"/>
      <dgm:spPr>
        <a:solidFill>
          <a:schemeClr val="tx1"/>
        </a:solidFill>
      </dgm:spPr>
      <dgm:t>
        <a:bodyPr/>
        <a:lstStyle/>
        <a:p>
          <a:r>
            <a:rPr lang="en-US"/>
            <a:t>We take care of each other.</a:t>
          </a:r>
        </a:p>
      </dgm:t>
    </dgm:pt>
    <dgm:pt modelId="{872B10BD-B193-8B46-9CDD-8D0E61BEDDD9}" type="parTrans" cxnId="{38D54EF7-1431-D741-8045-5E84B79A4850}">
      <dgm:prSet/>
      <dgm:spPr/>
      <dgm:t>
        <a:bodyPr/>
        <a:lstStyle/>
        <a:p>
          <a:endParaRPr lang="en-US"/>
        </a:p>
      </dgm:t>
    </dgm:pt>
    <dgm:pt modelId="{A68661A8-90DE-0440-B98D-98BBD4C2464C}" type="sibTrans" cxnId="{38D54EF7-1431-D741-8045-5E84B79A4850}">
      <dgm:prSet/>
      <dgm:spPr>
        <a:solidFill>
          <a:srgbClr val="CCCED3"/>
        </a:solidFill>
      </dgm:spPr>
      <dgm:t>
        <a:bodyPr/>
        <a:lstStyle/>
        <a:p>
          <a:endParaRPr lang="en-US"/>
        </a:p>
      </dgm:t>
    </dgm:pt>
    <dgm:pt modelId="{2D0FC02C-A933-FD4B-839A-3A3C2DD35BA2}">
      <dgm:prSet phldrT="[Text]"/>
      <dgm:spPr>
        <a:solidFill>
          <a:schemeClr val="accent3"/>
        </a:solidFill>
      </dgm:spPr>
      <dgm:t>
        <a:bodyPr/>
        <a:lstStyle/>
        <a:p>
          <a:r>
            <a:rPr lang="en-US"/>
            <a:t>We never stop innovating.</a:t>
          </a:r>
        </a:p>
      </dgm:t>
    </dgm:pt>
    <dgm:pt modelId="{05D6EC50-AB1F-E245-9880-26E3F13E7CFC}" type="parTrans" cxnId="{A2482FAC-803E-234F-A45F-01975FF39EA2}">
      <dgm:prSet/>
      <dgm:spPr/>
      <dgm:t>
        <a:bodyPr/>
        <a:lstStyle/>
        <a:p>
          <a:endParaRPr lang="en-US"/>
        </a:p>
      </dgm:t>
    </dgm:pt>
    <dgm:pt modelId="{6D306C36-FF0E-A240-9E39-757FB5E94ECE}" type="sibTrans" cxnId="{A2482FAC-803E-234F-A45F-01975FF39EA2}">
      <dgm:prSet/>
      <dgm:spPr>
        <a:solidFill>
          <a:schemeClr val="accent6">
            <a:lumMod val="75000"/>
            <a:alpha val="30192"/>
          </a:schemeClr>
        </a:solidFill>
      </dgm:spPr>
      <dgm:t>
        <a:bodyPr/>
        <a:lstStyle/>
        <a:p>
          <a:endParaRPr lang="en-US"/>
        </a:p>
      </dgm:t>
    </dgm:pt>
    <dgm:pt modelId="{04DF9AB1-A7AC-BC4F-A249-E254307A2DD6}" type="pres">
      <dgm:prSet presAssocID="{5212343E-06DD-484A-9703-C4A18E14D4CA}" presName="cycle" presStyleCnt="0">
        <dgm:presLayoutVars>
          <dgm:dir/>
          <dgm:resizeHandles val="exact"/>
        </dgm:presLayoutVars>
      </dgm:prSet>
      <dgm:spPr/>
    </dgm:pt>
    <dgm:pt modelId="{4E52B1B4-2572-0A42-9CE7-29229C403FBC}" type="pres">
      <dgm:prSet presAssocID="{9E92861A-04E6-0547-B549-E73B3800F831}" presName="node" presStyleLbl="node1" presStyleIdx="0" presStyleCnt="3">
        <dgm:presLayoutVars>
          <dgm:bulletEnabled val="1"/>
        </dgm:presLayoutVars>
      </dgm:prSet>
      <dgm:spPr/>
    </dgm:pt>
    <dgm:pt modelId="{0A5BA08E-DF20-3646-A944-9EF58AD62C0F}" type="pres">
      <dgm:prSet presAssocID="{9A80BBD0-C9CB-F146-9B9B-167D126B17E9}" presName="sibTrans" presStyleLbl="sibTrans2D1" presStyleIdx="0" presStyleCnt="3"/>
      <dgm:spPr/>
    </dgm:pt>
    <dgm:pt modelId="{9AF44B52-A747-A74F-84F9-DA46C1EFFE62}" type="pres">
      <dgm:prSet presAssocID="{9A80BBD0-C9CB-F146-9B9B-167D126B17E9}" presName="connectorText" presStyleLbl="sibTrans2D1" presStyleIdx="0" presStyleCnt="3"/>
      <dgm:spPr/>
    </dgm:pt>
    <dgm:pt modelId="{A78BB518-1B0C-C64F-908B-FB9BF60E8092}" type="pres">
      <dgm:prSet presAssocID="{7F9BA9D9-3F08-0741-BB4D-C7CB3CF1E33B}" presName="node" presStyleLbl="node1" presStyleIdx="1" presStyleCnt="3">
        <dgm:presLayoutVars>
          <dgm:bulletEnabled val="1"/>
        </dgm:presLayoutVars>
      </dgm:prSet>
      <dgm:spPr/>
    </dgm:pt>
    <dgm:pt modelId="{A149A6CB-E23D-2949-BE3B-52BA0077C968}" type="pres">
      <dgm:prSet presAssocID="{A68661A8-90DE-0440-B98D-98BBD4C2464C}" presName="sibTrans" presStyleLbl="sibTrans2D1" presStyleIdx="1" presStyleCnt="3"/>
      <dgm:spPr/>
    </dgm:pt>
    <dgm:pt modelId="{0CEB6F9D-2104-7E41-8DA5-3C4B9258BD2E}" type="pres">
      <dgm:prSet presAssocID="{A68661A8-90DE-0440-B98D-98BBD4C2464C}" presName="connectorText" presStyleLbl="sibTrans2D1" presStyleIdx="1" presStyleCnt="3"/>
      <dgm:spPr/>
    </dgm:pt>
    <dgm:pt modelId="{B0C40B89-E108-9C42-AD1E-FEA5E56618A2}" type="pres">
      <dgm:prSet presAssocID="{2D0FC02C-A933-FD4B-839A-3A3C2DD35BA2}" presName="node" presStyleLbl="node1" presStyleIdx="2" presStyleCnt="3">
        <dgm:presLayoutVars>
          <dgm:bulletEnabled val="1"/>
        </dgm:presLayoutVars>
      </dgm:prSet>
      <dgm:spPr/>
    </dgm:pt>
    <dgm:pt modelId="{A72B5949-9CF9-814F-B3D2-E8B6887575CA}" type="pres">
      <dgm:prSet presAssocID="{6D306C36-FF0E-A240-9E39-757FB5E94ECE}" presName="sibTrans" presStyleLbl="sibTrans2D1" presStyleIdx="2" presStyleCnt="3"/>
      <dgm:spPr/>
    </dgm:pt>
    <dgm:pt modelId="{0BC9FB88-007A-3D4C-B373-6D95FA4B06C4}" type="pres">
      <dgm:prSet presAssocID="{6D306C36-FF0E-A240-9E39-757FB5E94ECE}" presName="connectorText" presStyleLbl="sibTrans2D1" presStyleIdx="2" presStyleCnt="3"/>
      <dgm:spPr/>
    </dgm:pt>
  </dgm:ptLst>
  <dgm:cxnLst>
    <dgm:cxn modelId="{9A013C11-F012-B145-98CF-8654A1689343}" type="presOf" srcId="{A68661A8-90DE-0440-B98D-98BBD4C2464C}" destId="{0CEB6F9D-2104-7E41-8DA5-3C4B9258BD2E}" srcOrd="1" destOrd="0" presId="urn:microsoft.com/office/officeart/2005/8/layout/cycle2"/>
    <dgm:cxn modelId="{A1799014-1040-5A44-A1D6-ECD5DFB1AB96}" type="presOf" srcId="{9A80BBD0-C9CB-F146-9B9B-167D126B17E9}" destId="{0A5BA08E-DF20-3646-A944-9EF58AD62C0F}" srcOrd="0" destOrd="0" presId="urn:microsoft.com/office/officeart/2005/8/layout/cycle2"/>
    <dgm:cxn modelId="{4F36341B-CE8C-8542-B551-948F9949CB48}" type="presOf" srcId="{9E92861A-04E6-0547-B549-E73B3800F831}" destId="{4E52B1B4-2572-0A42-9CE7-29229C403FBC}" srcOrd="0" destOrd="0" presId="urn:microsoft.com/office/officeart/2005/8/layout/cycle2"/>
    <dgm:cxn modelId="{154CC030-39B2-564D-ABE7-BC9BB0E20013}" type="presOf" srcId="{6D306C36-FF0E-A240-9E39-757FB5E94ECE}" destId="{0BC9FB88-007A-3D4C-B373-6D95FA4B06C4}" srcOrd="1" destOrd="0" presId="urn:microsoft.com/office/officeart/2005/8/layout/cycle2"/>
    <dgm:cxn modelId="{3F103F5D-26E7-AC43-972A-82FF417D2E10}" srcId="{5212343E-06DD-484A-9703-C4A18E14D4CA}" destId="{9E92861A-04E6-0547-B549-E73B3800F831}" srcOrd="0" destOrd="0" parTransId="{663E23CD-0839-764A-A9CA-752F9A62B2AE}" sibTransId="{9A80BBD0-C9CB-F146-9B9B-167D126B17E9}"/>
    <dgm:cxn modelId="{F6B94368-9155-B741-AAD0-784A5DC3B6B0}" type="presOf" srcId="{2D0FC02C-A933-FD4B-839A-3A3C2DD35BA2}" destId="{B0C40B89-E108-9C42-AD1E-FEA5E56618A2}" srcOrd="0" destOrd="0" presId="urn:microsoft.com/office/officeart/2005/8/layout/cycle2"/>
    <dgm:cxn modelId="{AFCE5BA4-C611-3A48-AFEC-523C595B0837}" type="presOf" srcId="{A68661A8-90DE-0440-B98D-98BBD4C2464C}" destId="{A149A6CB-E23D-2949-BE3B-52BA0077C968}" srcOrd="0" destOrd="0" presId="urn:microsoft.com/office/officeart/2005/8/layout/cycle2"/>
    <dgm:cxn modelId="{A2482FAC-803E-234F-A45F-01975FF39EA2}" srcId="{5212343E-06DD-484A-9703-C4A18E14D4CA}" destId="{2D0FC02C-A933-FD4B-839A-3A3C2DD35BA2}" srcOrd="2" destOrd="0" parTransId="{05D6EC50-AB1F-E245-9880-26E3F13E7CFC}" sibTransId="{6D306C36-FF0E-A240-9E39-757FB5E94ECE}"/>
    <dgm:cxn modelId="{26AA90D7-092B-FE47-B7AE-26E5BC810E6B}" type="presOf" srcId="{7F9BA9D9-3F08-0741-BB4D-C7CB3CF1E33B}" destId="{A78BB518-1B0C-C64F-908B-FB9BF60E8092}" srcOrd="0" destOrd="0" presId="urn:microsoft.com/office/officeart/2005/8/layout/cycle2"/>
    <dgm:cxn modelId="{64E89EEA-0B9C-9F46-83B6-0FDD0F84F01B}" type="presOf" srcId="{9A80BBD0-C9CB-F146-9B9B-167D126B17E9}" destId="{9AF44B52-A747-A74F-84F9-DA46C1EFFE62}" srcOrd="1" destOrd="0" presId="urn:microsoft.com/office/officeart/2005/8/layout/cycle2"/>
    <dgm:cxn modelId="{3B851BF4-F211-D849-9C68-6DA6497D2FF8}" type="presOf" srcId="{5212343E-06DD-484A-9703-C4A18E14D4CA}" destId="{04DF9AB1-A7AC-BC4F-A249-E254307A2DD6}" srcOrd="0" destOrd="0" presId="urn:microsoft.com/office/officeart/2005/8/layout/cycle2"/>
    <dgm:cxn modelId="{38D54EF7-1431-D741-8045-5E84B79A4850}" srcId="{5212343E-06DD-484A-9703-C4A18E14D4CA}" destId="{7F9BA9D9-3F08-0741-BB4D-C7CB3CF1E33B}" srcOrd="1" destOrd="0" parTransId="{872B10BD-B193-8B46-9CDD-8D0E61BEDDD9}" sibTransId="{A68661A8-90DE-0440-B98D-98BBD4C2464C}"/>
    <dgm:cxn modelId="{25B89AFB-10DF-C84E-8D87-A1706C89A1BA}" type="presOf" srcId="{6D306C36-FF0E-A240-9E39-757FB5E94ECE}" destId="{A72B5949-9CF9-814F-B3D2-E8B6887575CA}" srcOrd="0" destOrd="0" presId="urn:microsoft.com/office/officeart/2005/8/layout/cycle2"/>
    <dgm:cxn modelId="{5875B997-91CD-1E41-AF7F-376137170A74}" type="presParOf" srcId="{04DF9AB1-A7AC-BC4F-A249-E254307A2DD6}" destId="{4E52B1B4-2572-0A42-9CE7-29229C403FBC}" srcOrd="0" destOrd="0" presId="urn:microsoft.com/office/officeart/2005/8/layout/cycle2"/>
    <dgm:cxn modelId="{650DBA3C-CB14-3E4B-8079-73A8D9056E7C}" type="presParOf" srcId="{04DF9AB1-A7AC-BC4F-A249-E254307A2DD6}" destId="{0A5BA08E-DF20-3646-A944-9EF58AD62C0F}" srcOrd="1" destOrd="0" presId="urn:microsoft.com/office/officeart/2005/8/layout/cycle2"/>
    <dgm:cxn modelId="{1AAC7A26-A66E-B245-B199-10FF49621D25}" type="presParOf" srcId="{0A5BA08E-DF20-3646-A944-9EF58AD62C0F}" destId="{9AF44B52-A747-A74F-84F9-DA46C1EFFE62}" srcOrd="0" destOrd="0" presId="urn:microsoft.com/office/officeart/2005/8/layout/cycle2"/>
    <dgm:cxn modelId="{36513D1E-4F95-3547-95DF-9C2D2903510B}" type="presParOf" srcId="{04DF9AB1-A7AC-BC4F-A249-E254307A2DD6}" destId="{A78BB518-1B0C-C64F-908B-FB9BF60E8092}" srcOrd="2" destOrd="0" presId="urn:microsoft.com/office/officeart/2005/8/layout/cycle2"/>
    <dgm:cxn modelId="{B8D7D440-AF5A-7746-BF74-B211C5BF640E}" type="presParOf" srcId="{04DF9AB1-A7AC-BC4F-A249-E254307A2DD6}" destId="{A149A6CB-E23D-2949-BE3B-52BA0077C968}" srcOrd="3" destOrd="0" presId="urn:microsoft.com/office/officeart/2005/8/layout/cycle2"/>
    <dgm:cxn modelId="{D505DA07-1438-004C-9BCC-5F8B5C70C8A2}" type="presParOf" srcId="{A149A6CB-E23D-2949-BE3B-52BA0077C968}" destId="{0CEB6F9D-2104-7E41-8DA5-3C4B9258BD2E}" srcOrd="0" destOrd="0" presId="urn:microsoft.com/office/officeart/2005/8/layout/cycle2"/>
    <dgm:cxn modelId="{71B5EE78-3123-1F45-8C2E-1135A0AF4679}" type="presParOf" srcId="{04DF9AB1-A7AC-BC4F-A249-E254307A2DD6}" destId="{B0C40B89-E108-9C42-AD1E-FEA5E56618A2}" srcOrd="4" destOrd="0" presId="urn:microsoft.com/office/officeart/2005/8/layout/cycle2"/>
    <dgm:cxn modelId="{3584CB29-DA95-124D-92E6-69FA5546F045}" type="presParOf" srcId="{04DF9AB1-A7AC-BC4F-A249-E254307A2DD6}" destId="{A72B5949-9CF9-814F-B3D2-E8B6887575CA}" srcOrd="5" destOrd="0" presId="urn:microsoft.com/office/officeart/2005/8/layout/cycle2"/>
    <dgm:cxn modelId="{811423A2-1300-7944-A061-CCD596EC8581}" type="presParOf" srcId="{A72B5949-9CF9-814F-B3D2-E8B6887575CA}" destId="{0BC9FB88-007A-3D4C-B373-6D95FA4B06C4}"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D30326-C352-394D-A543-E84E147A93E0}" type="doc">
      <dgm:prSet loTypeId="urn:microsoft.com/office/officeart/2026/layout/SmallDotsHorizontal" loCatId="" qsTypeId="urn:microsoft.com/office/officeart/2005/8/quickstyle/simple1#10" qsCatId="simple" csTypeId="urn:microsoft.com/office/officeart/2005/8/colors/accent1_2#10" csCatId="accent1" phldr="1"/>
      <dgm:spPr/>
      <dgm:t>
        <a:bodyPr/>
        <a:lstStyle/>
        <a:p>
          <a:endParaRPr lang="en-US"/>
        </a:p>
      </dgm:t>
    </dgm:pt>
    <dgm:pt modelId="{DE434FAF-E2FD-0944-9F40-F4A383355981}">
      <dgm:prSet phldrT="Add an event"/>
      <dgm:spPr/>
      <dgm:t>
        <a:bodyPr/>
        <a:lstStyle/>
        <a:p>
          <a:pPr>
            <a:defRPr b="1">
              <a:solidFill>
                <a:schemeClr val="accent1"/>
              </a:solidFill>
            </a:defRPr>
          </a:pPr>
          <a:r>
            <a:rPr lang="en-US">
              <a:solidFill>
                <a:schemeClr val="tx1"/>
              </a:solidFill>
            </a:rPr>
            <a:t>2023</a:t>
          </a:r>
        </a:p>
      </dgm:t>
    </dgm:pt>
    <dgm:pt modelId="{904A6067-06DD-4D4A-9E6F-8A697FDD9960}" type="parTrans" cxnId="{68E2A8D6-B930-D24B-A1A1-D7993B0024E9}">
      <dgm:prSet/>
      <dgm:spPr/>
      <dgm:t>
        <a:bodyPr/>
        <a:lstStyle/>
        <a:p>
          <a:endParaRPr lang="en-US"/>
        </a:p>
      </dgm:t>
    </dgm:pt>
    <dgm:pt modelId="{0DC65005-B3AD-E34B-B3BD-3E9FA28A69AF}" type="sibTrans" cxnId="{68E2A8D6-B930-D24B-A1A1-D7993B0024E9}">
      <dgm:prSet/>
      <dgm:spPr/>
      <dgm:t>
        <a:bodyPr/>
        <a:lstStyle/>
        <a:p>
          <a:endParaRPr lang="en-US"/>
        </a:p>
      </dgm:t>
    </dgm:pt>
    <dgm:pt modelId="{191883C1-DAFE-4A47-AD55-5BABC49A24F8}">
      <dgm:prSet phldrT="Add an event" custT="1"/>
      <dgm:spPr/>
      <dgm:t>
        <a:bodyPr/>
        <a:lstStyle/>
        <a:p>
          <a:pPr>
            <a:defRPr b="1">
              <a:solidFill>
                <a:schemeClr val="accent1"/>
              </a:solidFill>
            </a:defRPr>
          </a:pPr>
          <a:r>
            <a:rPr lang="en-US" sz="4000">
              <a:solidFill>
                <a:schemeClr val="accent4"/>
              </a:solidFill>
            </a:rPr>
            <a:t>2026</a:t>
          </a:r>
        </a:p>
      </dgm:t>
    </dgm:pt>
    <dgm:pt modelId="{63CA1D97-0E7F-0C47-87F2-0A5176A1E3ED}" type="parTrans" cxnId="{17D4296C-C513-0F46-ADCE-582CBAB3F7EE}">
      <dgm:prSet/>
      <dgm:spPr/>
      <dgm:t>
        <a:bodyPr/>
        <a:lstStyle/>
        <a:p>
          <a:endParaRPr lang="en-US"/>
        </a:p>
      </dgm:t>
    </dgm:pt>
    <dgm:pt modelId="{460D735E-98A3-7E49-8AD3-CA8EBB960EE8}" type="sibTrans" cxnId="{17D4296C-C513-0F46-ADCE-582CBAB3F7EE}">
      <dgm:prSet/>
      <dgm:spPr/>
      <dgm:t>
        <a:bodyPr/>
        <a:lstStyle/>
        <a:p>
          <a:endParaRPr lang="en-US"/>
        </a:p>
      </dgm:t>
    </dgm:pt>
    <dgm:pt modelId="{4D77A289-BCF0-AF44-85FA-02C7D02E7D1D}">
      <dgm:prSet phldrT="Write a description of the significance of this event"/>
      <dgm:spPr/>
      <dgm:t>
        <a:bodyPr/>
        <a:lstStyle/>
        <a:p>
          <a:r>
            <a:rPr lang="en-US" b="1">
              <a:solidFill>
                <a:schemeClr val="accent4"/>
              </a:solidFill>
            </a:rPr>
            <a:t>TODAY</a:t>
          </a:r>
        </a:p>
        <a:p>
          <a:r>
            <a:rPr lang="en-US" b="1">
              <a:solidFill>
                <a:schemeClr val="accent4"/>
              </a:solidFill>
            </a:rPr>
            <a:t>↑</a:t>
          </a:r>
        </a:p>
        <a:p>
          <a:r>
            <a:rPr lang="en-US" b="1">
              <a:solidFill>
                <a:schemeClr val="accent4"/>
              </a:solidFill>
            </a:rPr>
            <a:t>HALFWAY POINT</a:t>
          </a:r>
        </a:p>
      </dgm:t>
    </dgm:pt>
    <dgm:pt modelId="{994B473F-59A8-8244-9EC8-3B4FF58BEBE0}" type="parTrans" cxnId="{10AA31A8-946F-074C-8B60-74F947497B7F}">
      <dgm:prSet/>
      <dgm:spPr/>
      <dgm:t>
        <a:bodyPr/>
        <a:lstStyle/>
        <a:p>
          <a:endParaRPr lang="en-US"/>
        </a:p>
      </dgm:t>
    </dgm:pt>
    <dgm:pt modelId="{DCFD8B86-280E-0E43-BFF5-96EC3A5CEE91}" type="sibTrans" cxnId="{10AA31A8-946F-074C-8B60-74F947497B7F}">
      <dgm:prSet/>
      <dgm:spPr/>
      <dgm:t>
        <a:bodyPr/>
        <a:lstStyle/>
        <a:p>
          <a:endParaRPr lang="en-US"/>
        </a:p>
      </dgm:t>
    </dgm:pt>
    <dgm:pt modelId="{A73C05FD-408B-F245-A60E-DA311536F919}">
      <dgm:prSet phldrT="Add an event"/>
      <dgm:spPr/>
      <dgm:t>
        <a:bodyPr/>
        <a:lstStyle/>
        <a:p>
          <a:pPr>
            <a:defRPr b="1">
              <a:solidFill>
                <a:schemeClr val="accent1"/>
              </a:solidFill>
            </a:defRPr>
          </a:pPr>
          <a:r>
            <a:rPr lang="en-US">
              <a:solidFill>
                <a:schemeClr val="tx1"/>
              </a:solidFill>
            </a:rPr>
            <a:t>2030</a:t>
          </a:r>
        </a:p>
      </dgm:t>
    </dgm:pt>
    <dgm:pt modelId="{21D32C14-9964-F84E-8823-D1CFBDBA02A6}" type="parTrans" cxnId="{D21E7D53-C4FF-0441-93F8-6F108AE43779}">
      <dgm:prSet/>
      <dgm:spPr/>
      <dgm:t>
        <a:bodyPr/>
        <a:lstStyle/>
        <a:p>
          <a:endParaRPr lang="en-US"/>
        </a:p>
      </dgm:t>
    </dgm:pt>
    <dgm:pt modelId="{53808055-2138-734C-BAA2-6552276358C7}" type="sibTrans" cxnId="{D21E7D53-C4FF-0441-93F8-6F108AE43779}">
      <dgm:prSet/>
      <dgm:spPr/>
      <dgm:t>
        <a:bodyPr/>
        <a:lstStyle/>
        <a:p>
          <a:endParaRPr lang="en-US"/>
        </a:p>
      </dgm:t>
    </dgm:pt>
    <dgm:pt modelId="{9BCDC24F-1412-5E45-83C8-D33DBFD14EB4}">
      <dgm:prSet phldrT="Write a description of the significance of this event"/>
      <dgm:spPr/>
      <dgm:t>
        <a:bodyPr/>
        <a:lstStyle/>
        <a:p>
          <a:r>
            <a:rPr lang="en-US" b="1"/>
            <a:t>VISION</a:t>
          </a:r>
        </a:p>
      </dgm:t>
    </dgm:pt>
    <dgm:pt modelId="{8CC31CC8-47B8-FE44-8865-0D24B290DB3F}" type="parTrans" cxnId="{05AF1FF9-01A9-BE4F-9148-F025157831AC}">
      <dgm:prSet/>
      <dgm:spPr/>
      <dgm:t>
        <a:bodyPr/>
        <a:lstStyle/>
        <a:p>
          <a:endParaRPr lang="en-US"/>
        </a:p>
      </dgm:t>
    </dgm:pt>
    <dgm:pt modelId="{24DD15BE-791C-C845-BC3A-2891BC55A730}" type="sibTrans" cxnId="{05AF1FF9-01A9-BE4F-9148-F025157831AC}">
      <dgm:prSet/>
      <dgm:spPr/>
      <dgm:t>
        <a:bodyPr/>
        <a:lstStyle/>
        <a:p>
          <a:endParaRPr lang="en-US"/>
        </a:p>
      </dgm:t>
    </dgm:pt>
    <dgm:pt modelId="{863C9BC3-A3B4-354A-BEC9-FAC839C31F3F}">
      <dgm:prSet phldrT="Add an event"/>
      <dgm:spPr/>
      <dgm:t>
        <a:bodyPr/>
        <a:lstStyle/>
        <a:p>
          <a:r>
            <a:rPr lang="en-US" b="1"/>
            <a:t>START</a:t>
          </a:r>
        </a:p>
      </dgm:t>
    </dgm:pt>
    <dgm:pt modelId="{40546D5E-4EC5-174A-A0A4-2700C1F156DE}" type="parTrans" cxnId="{3857133F-5830-DD44-8873-D386F45C0709}">
      <dgm:prSet/>
      <dgm:spPr/>
      <dgm:t>
        <a:bodyPr/>
        <a:lstStyle/>
        <a:p>
          <a:endParaRPr lang="en-US"/>
        </a:p>
      </dgm:t>
    </dgm:pt>
    <dgm:pt modelId="{7C1C3551-D534-CC47-BF80-62EBF4713E62}" type="sibTrans" cxnId="{3857133F-5830-DD44-8873-D386F45C0709}">
      <dgm:prSet/>
      <dgm:spPr/>
      <dgm:t>
        <a:bodyPr/>
        <a:lstStyle/>
        <a:p>
          <a:endParaRPr lang="en-US"/>
        </a:p>
      </dgm:t>
    </dgm:pt>
    <dgm:pt modelId="{1927A980-1272-804A-8D8A-2548FA7A9D0B}" type="pres">
      <dgm:prSet presAssocID="{AAD30326-C352-394D-A543-E84E147A93E0}" presName="root" presStyleCnt="0">
        <dgm:presLayoutVars>
          <dgm:dir/>
          <dgm:resizeHandles val="exact"/>
        </dgm:presLayoutVars>
      </dgm:prSet>
      <dgm:spPr/>
    </dgm:pt>
    <dgm:pt modelId="{49AE0589-9585-AE4C-992F-EF6C8AE66E01}" type="pres">
      <dgm:prSet presAssocID="{AAD30326-C352-394D-A543-E84E147A93E0}" presName="connLine" presStyleLbl="dkBgShp" presStyleIdx="0" presStyleCnt="1" custFlipVert="1" custScaleX="68258" custScaleY="214644"/>
      <dgm:spPr>
        <a:solidFill>
          <a:schemeClr val="bg1">
            <a:lumMod val="50000"/>
          </a:schemeClr>
        </a:solidFill>
        <a:ln w="22225">
          <a:solidFill>
            <a:schemeClr val="bg1">
              <a:lumMod val="50000"/>
            </a:schemeClr>
          </a:solidFill>
          <a:prstDash val="solid"/>
        </a:ln>
        <a:effectLst/>
      </dgm:spPr>
    </dgm:pt>
    <dgm:pt modelId="{C042E5CD-C0AF-3A4D-A8D6-298A5DC9BDD5}" type="pres">
      <dgm:prSet presAssocID="{AAD30326-C352-394D-A543-E84E147A93E0}" presName="itemsFlow" presStyleCnt="0"/>
      <dgm:spPr/>
    </dgm:pt>
    <dgm:pt modelId="{2C97596E-30BF-CD41-A707-4F8A92C2AD85}" type="pres">
      <dgm:prSet presAssocID="{DE434FAF-E2FD-0944-9F40-F4A383355981}" presName="item" presStyleCnt="0"/>
      <dgm:spPr/>
    </dgm:pt>
    <dgm:pt modelId="{5BABB2B7-F9CC-5447-A3D8-BCB91449D1DE}" type="pres">
      <dgm:prSet presAssocID="{DE434FAF-E2FD-0944-9F40-F4A383355981}" presName="anchor" presStyleCnt="0"/>
      <dgm:spPr/>
    </dgm:pt>
    <dgm:pt modelId="{5ACA5C87-E725-354D-921B-D93964C7DECC}" type="pres">
      <dgm:prSet presAssocID="{DE434FAF-E2FD-0944-9F40-F4A383355981}" presName="titleText" presStyleLbl="revTx" presStyleIdx="0" presStyleCnt="0">
        <dgm:presLayoutVars>
          <dgm:chMax val="0"/>
          <dgm:chPref val="0"/>
        </dgm:presLayoutVars>
      </dgm:prSet>
      <dgm:spPr/>
    </dgm:pt>
    <dgm:pt modelId="{D86C036F-BA28-FE4F-9C0A-1DBA9F61A635}" type="pres">
      <dgm:prSet presAssocID="{DE434FAF-E2FD-0944-9F40-F4A383355981}" presName="dot" presStyleLbl="node1" presStyleIdx="0" presStyleCnt="3" custScaleX="140625" custScaleY="140625"/>
      <dgm:spPr>
        <a:solidFill>
          <a:schemeClr val="tx1"/>
        </a:solidFill>
      </dgm:spPr>
    </dgm:pt>
    <dgm:pt modelId="{F57F7D97-0698-B74F-A9B2-54E01CEC6A86}" type="pres">
      <dgm:prSet presAssocID="{DE434FAF-E2FD-0944-9F40-F4A383355981}" presName="descText" presStyleLbl="revTx" presStyleIdx="0" presStyleCnt="0">
        <dgm:presLayoutVars>
          <dgm:chMax val="0"/>
          <dgm:chPref val="0"/>
        </dgm:presLayoutVars>
      </dgm:prSet>
      <dgm:spPr/>
    </dgm:pt>
    <dgm:pt modelId="{747A626C-249C-764A-A38D-8ACA0E68D210}" type="pres">
      <dgm:prSet presAssocID="{0DC65005-B3AD-E34B-B3BD-3E9FA28A69AF}" presName="spacer" presStyleCnt="0"/>
      <dgm:spPr/>
    </dgm:pt>
    <dgm:pt modelId="{9CDF2E34-5B58-B047-9458-55771473B8E9}" type="pres">
      <dgm:prSet presAssocID="{191883C1-DAFE-4A47-AD55-5BABC49A24F8}" presName="item" presStyleCnt="0"/>
      <dgm:spPr/>
    </dgm:pt>
    <dgm:pt modelId="{47A22D56-E44B-B14D-A952-0996CDE96F4C}" type="pres">
      <dgm:prSet presAssocID="{191883C1-DAFE-4A47-AD55-5BABC49A24F8}" presName="anchor" presStyleCnt="0"/>
      <dgm:spPr/>
    </dgm:pt>
    <dgm:pt modelId="{96E88C91-603E-2A43-AC86-B3703AC5CA37}" type="pres">
      <dgm:prSet presAssocID="{191883C1-DAFE-4A47-AD55-5BABC49A24F8}" presName="titleText" presStyleLbl="revTx" presStyleIdx="0" presStyleCnt="0">
        <dgm:presLayoutVars>
          <dgm:chMax val="0"/>
          <dgm:chPref val="0"/>
        </dgm:presLayoutVars>
      </dgm:prSet>
      <dgm:spPr/>
    </dgm:pt>
    <dgm:pt modelId="{E3BC131A-9EF2-B641-A647-946089488429}" type="pres">
      <dgm:prSet presAssocID="{191883C1-DAFE-4A47-AD55-5BABC49A24F8}" presName="dot" presStyleLbl="node1" presStyleIdx="1" presStyleCnt="3" custScaleX="281250" custScaleY="281250"/>
      <dgm:spPr>
        <a:solidFill>
          <a:schemeClr val="accent4"/>
        </a:solidFill>
        <a:effectLst>
          <a:glow rad="228600">
            <a:schemeClr val="accent4">
              <a:lumMod val="60000"/>
              <a:lumOff val="40000"/>
              <a:alpha val="34962"/>
            </a:schemeClr>
          </a:glow>
        </a:effectLst>
        <a:scene3d>
          <a:camera prst="orthographicFront"/>
          <a:lightRig rig="threePt" dir="t"/>
        </a:scene3d>
        <a:sp3d extrusionH="76200" contourW="12700">
          <a:bevelT w="139700" prst="cross"/>
          <a:extrusionClr>
            <a:schemeClr val="bg1"/>
          </a:extrusionClr>
          <a:contourClr>
            <a:schemeClr val="bg1"/>
          </a:contourClr>
        </a:sp3d>
      </dgm:spPr>
    </dgm:pt>
    <dgm:pt modelId="{8A84D1EF-D6CF-F241-86B5-0314482C5C8F}" type="pres">
      <dgm:prSet presAssocID="{191883C1-DAFE-4A47-AD55-5BABC49A24F8}" presName="descText" presStyleLbl="revTx" presStyleIdx="0" presStyleCnt="0">
        <dgm:presLayoutVars>
          <dgm:chMax val="0"/>
          <dgm:chPref val="0"/>
        </dgm:presLayoutVars>
      </dgm:prSet>
      <dgm:spPr/>
    </dgm:pt>
    <dgm:pt modelId="{A9AA4D00-73FC-9F43-A4EF-201ADC45FA64}" type="pres">
      <dgm:prSet presAssocID="{460D735E-98A3-7E49-8AD3-CA8EBB960EE8}" presName="spacer" presStyleCnt="0"/>
      <dgm:spPr/>
    </dgm:pt>
    <dgm:pt modelId="{80315F48-6A7E-1443-A2A2-84DFFF07BD69}" type="pres">
      <dgm:prSet presAssocID="{A73C05FD-408B-F245-A60E-DA311536F919}" presName="item" presStyleCnt="0"/>
      <dgm:spPr/>
    </dgm:pt>
    <dgm:pt modelId="{70563E01-4B52-4B49-9342-5FC4A994606A}" type="pres">
      <dgm:prSet presAssocID="{A73C05FD-408B-F245-A60E-DA311536F919}" presName="anchor" presStyleCnt="0"/>
      <dgm:spPr/>
    </dgm:pt>
    <dgm:pt modelId="{80E21292-224A-1040-A074-2BDFD6331BAA}" type="pres">
      <dgm:prSet presAssocID="{A73C05FD-408B-F245-A60E-DA311536F919}" presName="titleText" presStyleLbl="revTx" presStyleIdx="0" presStyleCnt="0">
        <dgm:presLayoutVars>
          <dgm:chMax val="0"/>
          <dgm:chPref val="0"/>
        </dgm:presLayoutVars>
      </dgm:prSet>
      <dgm:spPr/>
    </dgm:pt>
    <dgm:pt modelId="{7757D372-AF3D-1C44-9872-0FD47505020E}" type="pres">
      <dgm:prSet presAssocID="{A73C05FD-408B-F245-A60E-DA311536F919}" presName="dot" presStyleLbl="node1" presStyleIdx="2" presStyleCnt="3" custScaleX="140625" custScaleY="140625"/>
      <dgm:spPr>
        <a:solidFill>
          <a:schemeClr val="tx1"/>
        </a:solidFill>
      </dgm:spPr>
    </dgm:pt>
    <dgm:pt modelId="{6FF56F88-73AA-CB4C-8884-56B51246B340}" type="pres">
      <dgm:prSet presAssocID="{A73C05FD-408B-F245-A60E-DA311536F919}" presName="descText" presStyleLbl="revTx" presStyleIdx="0" presStyleCnt="0">
        <dgm:presLayoutVars>
          <dgm:chMax val="0"/>
          <dgm:chPref val="0"/>
        </dgm:presLayoutVars>
      </dgm:prSet>
      <dgm:spPr/>
    </dgm:pt>
  </dgm:ptLst>
  <dgm:cxnLst>
    <dgm:cxn modelId="{25D32D04-2487-2B42-B66D-BB002945EE3D}" type="presOf" srcId="{4D77A289-BCF0-AF44-85FA-02C7D02E7D1D}" destId="{8A84D1EF-D6CF-F241-86B5-0314482C5C8F}" srcOrd="0" destOrd="0" presId="urn:microsoft.com/office/officeart/2026/layout/SmallDotsHorizontal"/>
    <dgm:cxn modelId="{3AB0543D-BFAF-364E-96FE-411E8056361A}" type="presOf" srcId="{A73C05FD-408B-F245-A60E-DA311536F919}" destId="{80E21292-224A-1040-A074-2BDFD6331BAA}" srcOrd="0" destOrd="0" presId="urn:microsoft.com/office/officeart/2026/layout/SmallDotsHorizontal"/>
    <dgm:cxn modelId="{3857133F-5830-DD44-8873-D386F45C0709}" srcId="{DE434FAF-E2FD-0944-9F40-F4A383355981}" destId="{863C9BC3-A3B4-354A-BEC9-FAC839C31F3F}" srcOrd="0" destOrd="0" parTransId="{40546D5E-4EC5-174A-A0A4-2700C1F156DE}" sibTransId="{7C1C3551-D534-CC47-BF80-62EBF4713E62}"/>
    <dgm:cxn modelId="{F1F4334F-A63F-4A42-8406-C663C9FD88EB}" type="presOf" srcId="{191883C1-DAFE-4A47-AD55-5BABC49A24F8}" destId="{96E88C91-603E-2A43-AC86-B3703AC5CA37}" srcOrd="0" destOrd="0" presId="urn:microsoft.com/office/officeart/2026/layout/SmallDotsHorizontal"/>
    <dgm:cxn modelId="{D21E7D53-C4FF-0441-93F8-6F108AE43779}" srcId="{AAD30326-C352-394D-A543-E84E147A93E0}" destId="{A73C05FD-408B-F245-A60E-DA311536F919}" srcOrd="2" destOrd="0" parTransId="{21D32C14-9964-F84E-8823-D1CFBDBA02A6}" sibTransId="{53808055-2138-734C-BAA2-6552276358C7}"/>
    <dgm:cxn modelId="{99CA715C-8F33-D248-A6C2-CBB22BFA0BEC}" type="presOf" srcId="{9BCDC24F-1412-5E45-83C8-D33DBFD14EB4}" destId="{6FF56F88-73AA-CB4C-8884-56B51246B340}" srcOrd="0" destOrd="0" presId="urn:microsoft.com/office/officeart/2026/layout/SmallDotsHorizontal"/>
    <dgm:cxn modelId="{17D4296C-C513-0F46-ADCE-582CBAB3F7EE}" srcId="{AAD30326-C352-394D-A543-E84E147A93E0}" destId="{191883C1-DAFE-4A47-AD55-5BABC49A24F8}" srcOrd="1" destOrd="0" parTransId="{63CA1D97-0E7F-0C47-87F2-0A5176A1E3ED}" sibTransId="{460D735E-98A3-7E49-8AD3-CA8EBB960EE8}"/>
    <dgm:cxn modelId="{F6A22783-9317-0B4C-ACD8-7325EAA0B1D6}" type="presOf" srcId="{AAD30326-C352-394D-A543-E84E147A93E0}" destId="{1927A980-1272-804A-8D8A-2548FA7A9D0B}" srcOrd="0" destOrd="0" presId="urn:microsoft.com/office/officeart/2026/layout/SmallDotsHorizontal"/>
    <dgm:cxn modelId="{10AA31A8-946F-074C-8B60-74F947497B7F}" srcId="{191883C1-DAFE-4A47-AD55-5BABC49A24F8}" destId="{4D77A289-BCF0-AF44-85FA-02C7D02E7D1D}" srcOrd="0" destOrd="0" parTransId="{994B473F-59A8-8244-9EC8-3B4FF58BEBE0}" sibTransId="{DCFD8B86-280E-0E43-BFF5-96EC3A5CEE91}"/>
    <dgm:cxn modelId="{ABADF1D5-8FC7-384C-B4A8-E44B33020A6B}" type="presOf" srcId="{863C9BC3-A3B4-354A-BEC9-FAC839C31F3F}" destId="{F57F7D97-0698-B74F-A9B2-54E01CEC6A86}" srcOrd="0" destOrd="0" presId="urn:microsoft.com/office/officeart/2026/layout/SmallDotsHorizontal"/>
    <dgm:cxn modelId="{68E2A8D6-B930-D24B-A1A1-D7993B0024E9}" srcId="{AAD30326-C352-394D-A543-E84E147A93E0}" destId="{DE434FAF-E2FD-0944-9F40-F4A383355981}" srcOrd="0" destOrd="0" parTransId="{904A6067-06DD-4D4A-9E6F-8A697FDD9960}" sibTransId="{0DC65005-B3AD-E34B-B3BD-3E9FA28A69AF}"/>
    <dgm:cxn modelId="{F2B777E3-5906-3041-BE25-26387FF50928}" type="presOf" srcId="{DE434FAF-E2FD-0944-9F40-F4A383355981}" destId="{5ACA5C87-E725-354D-921B-D93964C7DECC}" srcOrd="0" destOrd="0" presId="urn:microsoft.com/office/officeart/2026/layout/SmallDotsHorizontal"/>
    <dgm:cxn modelId="{05AF1FF9-01A9-BE4F-9148-F025157831AC}" srcId="{A73C05FD-408B-F245-A60E-DA311536F919}" destId="{9BCDC24F-1412-5E45-83C8-D33DBFD14EB4}" srcOrd="0" destOrd="0" parTransId="{8CC31CC8-47B8-FE44-8865-0D24B290DB3F}" sibTransId="{24DD15BE-791C-C845-BC3A-2891BC55A730}"/>
    <dgm:cxn modelId="{C599D208-CB03-5B42-964A-54364FBE9A60}" type="presParOf" srcId="{1927A980-1272-804A-8D8A-2548FA7A9D0B}" destId="{49AE0589-9585-AE4C-992F-EF6C8AE66E01}" srcOrd="0" destOrd="0" presId="urn:microsoft.com/office/officeart/2026/layout/SmallDotsHorizontal"/>
    <dgm:cxn modelId="{DA9334DC-EEAF-A24D-A4B4-90A95ECDE554}" type="presParOf" srcId="{1927A980-1272-804A-8D8A-2548FA7A9D0B}" destId="{C042E5CD-C0AF-3A4D-A8D6-298A5DC9BDD5}" srcOrd="1" destOrd="0" presId="urn:microsoft.com/office/officeart/2026/layout/SmallDotsHorizontal"/>
    <dgm:cxn modelId="{C1F2F7A4-0A90-C342-8693-C9D6B7CEEC34}" type="presParOf" srcId="{C042E5CD-C0AF-3A4D-A8D6-298A5DC9BDD5}" destId="{2C97596E-30BF-CD41-A707-4F8A92C2AD85}" srcOrd="0" destOrd="0" presId="urn:microsoft.com/office/officeart/2026/layout/SmallDotsHorizontal"/>
    <dgm:cxn modelId="{90E521F0-3C5D-6940-A215-D3E8709399E6}" type="presParOf" srcId="{2C97596E-30BF-CD41-A707-4F8A92C2AD85}" destId="{5BABB2B7-F9CC-5447-A3D8-BCB91449D1DE}" srcOrd="0" destOrd="0" presId="urn:microsoft.com/office/officeart/2026/layout/SmallDotsHorizontal"/>
    <dgm:cxn modelId="{95617C79-634A-E043-847B-8B216A4B484A}" type="presParOf" srcId="{2C97596E-30BF-CD41-A707-4F8A92C2AD85}" destId="{5ACA5C87-E725-354D-921B-D93964C7DECC}" srcOrd="1" destOrd="0" presId="urn:microsoft.com/office/officeart/2026/layout/SmallDotsHorizontal"/>
    <dgm:cxn modelId="{3544E4CB-62BE-ED4E-9EB8-B02ED3F429B3}" type="presParOf" srcId="{2C97596E-30BF-CD41-A707-4F8A92C2AD85}" destId="{D86C036F-BA28-FE4F-9C0A-1DBA9F61A635}" srcOrd="2" destOrd="0" presId="urn:microsoft.com/office/officeart/2026/layout/SmallDotsHorizontal"/>
    <dgm:cxn modelId="{B43D3860-A2CC-7743-98E4-A929A883B257}" type="presParOf" srcId="{2C97596E-30BF-CD41-A707-4F8A92C2AD85}" destId="{F57F7D97-0698-B74F-A9B2-54E01CEC6A86}" srcOrd="3" destOrd="0" presId="urn:microsoft.com/office/officeart/2026/layout/SmallDotsHorizontal"/>
    <dgm:cxn modelId="{C7042D40-B357-B846-A051-8713D57F9014}" type="presParOf" srcId="{C042E5CD-C0AF-3A4D-A8D6-298A5DC9BDD5}" destId="{747A626C-249C-764A-A38D-8ACA0E68D210}" srcOrd="1" destOrd="0" presId="urn:microsoft.com/office/officeart/2026/layout/SmallDotsHorizontal"/>
    <dgm:cxn modelId="{9214F0BB-DBBB-2C40-AF68-C6BE5F77CFE6}" type="presParOf" srcId="{C042E5CD-C0AF-3A4D-A8D6-298A5DC9BDD5}" destId="{9CDF2E34-5B58-B047-9458-55771473B8E9}" srcOrd="2" destOrd="0" presId="urn:microsoft.com/office/officeart/2026/layout/SmallDotsHorizontal"/>
    <dgm:cxn modelId="{2A6B5FE9-A308-8C4B-9AED-90A73FD4495F}" type="presParOf" srcId="{9CDF2E34-5B58-B047-9458-55771473B8E9}" destId="{47A22D56-E44B-B14D-A952-0996CDE96F4C}" srcOrd="0" destOrd="0" presId="urn:microsoft.com/office/officeart/2026/layout/SmallDotsHorizontal"/>
    <dgm:cxn modelId="{3EE09B00-F37D-6A42-9F99-A250BE6781C1}" type="presParOf" srcId="{9CDF2E34-5B58-B047-9458-55771473B8E9}" destId="{96E88C91-603E-2A43-AC86-B3703AC5CA37}" srcOrd="1" destOrd="0" presId="urn:microsoft.com/office/officeart/2026/layout/SmallDotsHorizontal"/>
    <dgm:cxn modelId="{2F3A13B8-DCC5-3C4B-B623-0BA90F97FC81}" type="presParOf" srcId="{9CDF2E34-5B58-B047-9458-55771473B8E9}" destId="{E3BC131A-9EF2-B641-A647-946089488429}" srcOrd="2" destOrd="0" presId="urn:microsoft.com/office/officeart/2026/layout/SmallDotsHorizontal"/>
    <dgm:cxn modelId="{951EEA0E-7279-184A-823F-1712DCB2B2E6}" type="presParOf" srcId="{9CDF2E34-5B58-B047-9458-55771473B8E9}" destId="{8A84D1EF-D6CF-F241-86B5-0314482C5C8F}" srcOrd="3" destOrd="0" presId="urn:microsoft.com/office/officeart/2026/layout/SmallDotsHorizontal"/>
    <dgm:cxn modelId="{EE109742-48E8-2342-933E-E089B56AB839}" type="presParOf" srcId="{C042E5CD-C0AF-3A4D-A8D6-298A5DC9BDD5}" destId="{A9AA4D00-73FC-9F43-A4EF-201ADC45FA64}" srcOrd="3" destOrd="0" presId="urn:microsoft.com/office/officeart/2026/layout/SmallDotsHorizontal"/>
    <dgm:cxn modelId="{D83BE80F-2B21-354A-B9B3-1E5F7CA32C10}" type="presParOf" srcId="{C042E5CD-C0AF-3A4D-A8D6-298A5DC9BDD5}" destId="{80315F48-6A7E-1443-A2A2-84DFFF07BD69}" srcOrd="4" destOrd="0" presId="urn:microsoft.com/office/officeart/2026/layout/SmallDotsHorizontal"/>
    <dgm:cxn modelId="{9D6FE012-646B-E941-A4F8-E2C78F24192A}" type="presParOf" srcId="{80315F48-6A7E-1443-A2A2-84DFFF07BD69}" destId="{70563E01-4B52-4B49-9342-5FC4A994606A}" srcOrd="0" destOrd="0" presId="urn:microsoft.com/office/officeart/2026/layout/SmallDotsHorizontal"/>
    <dgm:cxn modelId="{D5290FEB-BB0E-CB40-A973-791F07A66751}" type="presParOf" srcId="{80315F48-6A7E-1443-A2A2-84DFFF07BD69}" destId="{80E21292-224A-1040-A074-2BDFD6331BAA}" srcOrd="1" destOrd="0" presId="urn:microsoft.com/office/officeart/2026/layout/SmallDotsHorizontal"/>
    <dgm:cxn modelId="{1586BF6E-2FA4-6943-9215-AC47A9F1EBD2}" type="presParOf" srcId="{80315F48-6A7E-1443-A2A2-84DFFF07BD69}" destId="{7757D372-AF3D-1C44-9872-0FD47505020E}" srcOrd="2" destOrd="0" presId="urn:microsoft.com/office/officeart/2026/layout/SmallDotsHorizontal"/>
    <dgm:cxn modelId="{B9BA45BD-3B40-8B40-8B84-53780D72F357}" type="presParOf" srcId="{80315F48-6A7E-1443-A2A2-84DFFF07BD69}" destId="{6FF56F88-73AA-CB4C-8884-56B51246B340}" srcOrd="3" destOrd="0" presId="urn:microsoft.com/office/officeart/2026/layout/SmallDotsHorizont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52B1B4-2572-0A42-9CE7-29229C403FBC}">
      <dsp:nvSpPr>
        <dsp:cNvPr id="0" name=""/>
        <dsp:cNvSpPr/>
      </dsp:nvSpPr>
      <dsp:spPr>
        <a:xfrm>
          <a:off x="2481389" y="497"/>
          <a:ext cx="1941956" cy="1941956"/>
        </a:xfrm>
        <a:prstGeom prst="ellips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t>We put students at the center.</a:t>
          </a:r>
        </a:p>
      </dsp:txBody>
      <dsp:txXfrm>
        <a:off x="2765782" y="284890"/>
        <a:ext cx="1373170" cy="1373170"/>
      </dsp:txXfrm>
    </dsp:sp>
    <dsp:sp modelId="{0A5BA08E-DF20-3646-A944-9EF58AD62C0F}">
      <dsp:nvSpPr>
        <dsp:cNvPr id="0" name=""/>
        <dsp:cNvSpPr/>
      </dsp:nvSpPr>
      <dsp:spPr>
        <a:xfrm rot="3600000">
          <a:off x="3915947" y="1893659"/>
          <a:ext cx="516088" cy="655410"/>
        </a:xfrm>
        <a:prstGeom prst="rightArrow">
          <a:avLst>
            <a:gd name="adj1" fmla="val 60000"/>
            <a:gd name="adj2" fmla="val 50000"/>
          </a:avLst>
        </a:prstGeom>
        <a:solidFill>
          <a:srgbClr val="C7DAB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3954654" y="1957699"/>
        <a:ext cx="361262" cy="393246"/>
      </dsp:txXfrm>
    </dsp:sp>
    <dsp:sp modelId="{A78BB518-1B0C-C64F-908B-FB9BF60E8092}">
      <dsp:nvSpPr>
        <dsp:cNvPr id="0" name=""/>
        <dsp:cNvSpPr/>
      </dsp:nvSpPr>
      <dsp:spPr>
        <a:xfrm>
          <a:off x="3939243" y="2525574"/>
          <a:ext cx="1941956" cy="1941956"/>
        </a:xfrm>
        <a:prstGeom prst="ellipse">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t>We take care of each other.</a:t>
          </a:r>
        </a:p>
      </dsp:txBody>
      <dsp:txXfrm>
        <a:off x="4223636" y="2809967"/>
        <a:ext cx="1373170" cy="1373170"/>
      </dsp:txXfrm>
    </dsp:sp>
    <dsp:sp modelId="{A149A6CB-E23D-2949-BE3B-52BA0077C968}">
      <dsp:nvSpPr>
        <dsp:cNvPr id="0" name=""/>
        <dsp:cNvSpPr/>
      </dsp:nvSpPr>
      <dsp:spPr>
        <a:xfrm rot="10800000">
          <a:off x="3208930" y="3168848"/>
          <a:ext cx="516088" cy="655410"/>
        </a:xfrm>
        <a:prstGeom prst="rightArrow">
          <a:avLst>
            <a:gd name="adj1" fmla="val 60000"/>
            <a:gd name="adj2" fmla="val 50000"/>
          </a:avLst>
        </a:prstGeom>
        <a:solidFill>
          <a:srgbClr val="CCCED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3363756" y="3299930"/>
        <a:ext cx="361262" cy="393246"/>
      </dsp:txXfrm>
    </dsp:sp>
    <dsp:sp modelId="{B0C40B89-E108-9C42-AD1E-FEA5E56618A2}">
      <dsp:nvSpPr>
        <dsp:cNvPr id="0" name=""/>
        <dsp:cNvSpPr/>
      </dsp:nvSpPr>
      <dsp:spPr>
        <a:xfrm>
          <a:off x="1023535" y="2525574"/>
          <a:ext cx="1941956" cy="1941956"/>
        </a:xfrm>
        <a:prstGeom prst="ellips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t>We never stop innovating.</a:t>
          </a:r>
        </a:p>
      </dsp:txBody>
      <dsp:txXfrm>
        <a:off x="1307928" y="2809967"/>
        <a:ext cx="1373170" cy="1373170"/>
      </dsp:txXfrm>
    </dsp:sp>
    <dsp:sp modelId="{A72B5949-9CF9-814F-B3D2-E8B6887575CA}">
      <dsp:nvSpPr>
        <dsp:cNvPr id="0" name=""/>
        <dsp:cNvSpPr/>
      </dsp:nvSpPr>
      <dsp:spPr>
        <a:xfrm rot="18000000">
          <a:off x="2458093" y="1918958"/>
          <a:ext cx="516088" cy="655410"/>
        </a:xfrm>
        <a:prstGeom prst="rightArrow">
          <a:avLst>
            <a:gd name="adj1" fmla="val 60000"/>
            <a:gd name="adj2" fmla="val 50000"/>
          </a:avLst>
        </a:prstGeom>
        <a:solidFill>
          <a:schemeClr val="accent6">
            <a:lumMod val="75000"/>
            <a:alpha val="30192"/>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496800" y="2117082"/>
        <a:ext cx="361262" cy="3932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AE0589-9585-AE4C-992F-EF6C8AE66E01}">
      <dsp:nvSpPr>
        <dsp:cNvPr id="0" name=""/>
        <dsp:cNvSpPr/>
      </dsp:nvSpPr>
      <dsp:spPr>
        <a:xfrm flipV="1">
          <a:off x="2101432" y="2071552"/>
          <a:ext cx="7989134" cy="52338"/>
        </a:xfrm>
        <a:prstGeom prst="rect">
          <a:avLst/>
        </a:prstGeom>
        <a:solidFill>
          <a:schemeClr val="bg1">
            <a:lumMod val="50000"/>
          </a:schemeClr>
        </a:solidFill>
        <a:ln w="22225">
          <a:solidFill>
            <a:schemeClr val="bg1">
              <a:lumMod val="50000"/>
            </a:schemeClr>
          </a:solidFill>
          <a:prstDash val="solid"/>
        </a:ln>
        <a:effectLst/>
      </dsp:spPr>
      <dsp:style>
        <a:lnRef idx="0">
          <a:scrgbClr r="0" g="0" b="0"/>
        </a:lnRef>
        <a:fillRef idx="1">
          <a:scrgbClr r="0" g="0" b="0"/>
        </a:fillRef>
        <a:effectRef idx="0">
          <a:scrgbClr r="0" g="0" b="0"/>
        </a:effectRef>
        <a:fontRef idx="minor"/>
      </dsp:style>
    </dsp:sp>
    <dsp:sp modelId="{5ACA5C87-E725-354D-921B-D93964C7DECC}">
      <dsp:nvSpPr>
        <dsp:cNvPr id="0" name=""/>
        <dsp:cNvSpPr/>
      </dsp:nvSpPr>
      <dsp:spPr>
        <a:xfrm>
          <a:off x="249555" y="428284"/>
          <a:ext cx="3771900" cy="133729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b" anchorCtr="0">
          <a:noAutofit/>
        </a:bodyPr>
        <a:lstStyle/>
        <a:p>
          <a:pPr marL="0" lvl="0" indent="0" algn="ctr" defTabSz="1244600">
            <a:lnSpc>
              <a:spcPct val="90000"/>
            </a:lnSpc>
            <a:spcBef>
              <a:spcPct val="0"/>
            </a:spcBef>
            <a:spcAft>
              <a:spcPct val="35000"/>
            </a:spcAft>
            <a:buNone/>
            <a:defRPr b="1">
              <a:solidFill>
                <a:schemeClr val="accent1"/>
              </a:solidFill>
            </a:defRPr>
          </a:pPr>
          <a:r>
            <a:rPr lang="en-US" sz="2800" kern="1200">
              <a:solidFill>
                <a:schemeClr val="tx1"/>
              </a:solidFill>
            </a:rPr>
            <a:t>2023</a:t>
          </a:r>
        </a:p>
      </dsp:txBody>
      <dsp:txXfrm>
        <a:off x="249555" y="428284"/>
        <a:ext cx="3771900" cy="1337297"/>
      </dsp:txXfrm>
    </dsp:sp>
    <dsp:sp modelId="{D86C036F-BA28-FE4F-9C0A-1DBA9F61A635}">
      <dsp:nvSpPr>
        <dsp:cNvPr id="0" name=""/>
        <dsp:cNvSpPr/>
      </dsp:nvSpPr>
      <dsp:spPr>
        <a:xfrm>
          <a:off x="2024882" y="1987099"/>
          <a:ext cx="221244" cy="221244"/>
        </a:xfrm>
        <a:prstGeom prst="ellipse">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7F7D97-0698-B74F-A9B2-54E01CEC6A86}">
      <dsp:nvSpPr>
        <dsp:cNvPr id="0" name=""/>
        <dsp:cNvSpPr/>
      </dsp:nvSpPr>
      <dsp:spPr>
        <a:xfrm>
          <a:off x="249555" y="2434230"/>
          <a:ext cx="3771900" cy="193602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2860" tIns="11430" rIns="22860" bIns="11430" numCol="1" spcCol="1270" anchor="t" anchorCtr="0">
          <a:noAutofit/>
        </a:bodyPr>
        <a:lstStyle/>
        <a:p>
          <a:pPr marL="0" lvl="0" indent="0" algn="ctr" defTabSz="800100">
            <a:lnSpc>
              <a:spcPct val="90000"/>
            </a:lnSpc>
            <a:spcBef>
              <a:spcPct val="0"/>
            </a:spcBef>
            <a:spcAft>
              <a:spcPct val="35000"/>
            </a:spcAft>
            <a:buNone/>
          </a:pPr>
          <a:r>
            <a:rPr lang="en-US" sz="1800" b="1" kern="1200"/>
            <a:t>START</a:t>
          </a:r>
        </a:p>
      </dsp:txBody>
      <dsp:txXfrm>
        <a:off x="249555" y="2434230"/>
        <a:ext cx="3771900" cy="1936022"/>
      </dsp:txXfrm>
    </dsp:sp>
    <dsp:sp modelId="{96E88C91-603E-2A43-AC86-B3703AC5CA37}">
      <dsp:nvSpPr>
        <dsp:cNvPr id="0" name=""/>
        <dsp:cNvSpPr/>
      </dsp:nvSpPr>
      <dsp:spPr>
        <a:xfrm>
          <a:off x="4210050" y="428284"/>
          <a:ext cx="3771900" cy="133729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b" anchorCtr="0">
          <a:noAutofit/>
        </a:bodyPr>
        <a:lstStyle/>
        <a:p>
          <a:pPr marL="0" lvl="0" indent="0" algn="ctr" defTabSz="1778000">
            <a:lnSpc>
              <a:spcPct val="90000"/>
            </a:lnSpc>
            <a:spcBef>
              <a:spcPct val="0"/>
            </a:spcBef>
            <a:spcAft>
              <a:spcPct val="35000"/>
            </a:spcAft>
            <a:buNone/>
            <a:defRPr b="1">
              <a:solidFill>
                <a:schemeClr val="accent1"/>
              </a:solidFill>
            </a:defRPr>
          </a:pPr>
          <a:r>
            <a:rPr lang="en-US" sz="4000" kern="1200">
              <a:solidFill>
                <a:schemeClr val="accent4"/>
              </a:solidFill>
            </a:rPr>
            <a:t>2026</a:t>
          </a:r>
        </a:p>
      </dsp:txBody>
      <dsp:txXfrm>
        <a:off x="4210050" y="428284"/>
        <a:ext cx="3771900" cy="1337297"/>
      </dsp:txXfrm>
    </dsp:sp>
    <dsp:sp modelId="{E3BC131A-9EF2-B641-A647-946089488429}">
      <dsp:nvSpPr>
        <dsp:cNvPr id="0" name=""/>
        <dsp:cNvSpPr/>
      </dsp:nvSpPr>
      <dsp:spPr>
        <a:xfrm>
          <a:off x="5874755" y="1876477"/>
          <a:ext cx="442488" cy="442488"/>
        </a:xfrm>
        <a:prstGeom prst="ellipse">
          <a:avLst/>
        </a:prstGeom>
        <a:solidFill>
          <a:schemeClr val="accent4"/>
        </a:solidFill>
        <a:ln w="12700" cap="flat" cmpd="sng" algn="ctr">
          <a:solidFill>
            <a:schemeClr val="lt1">
              <a:hueOff val="0"/>
              <a:satOff val="0"/>
              <a:lumOff val="0"/>
              <a:alphaOff val="0"/>
            </a:schemeClr>
          </a:solidFill>
          <a:prstDash val="solid"/>
          <a:miter lim="800000"/>
        </a:ln>
        <a:effectLst>
          <a:glow rad="228600">
            <a:schemeClr val="accent4">
              <a:lumMod val="60000"/>
              <a:lumOff val="40000"/>
              <a:alpha val="34962"/>
            </a:schemeClr>
          </a:glow>
        </a:effectLst>
        <a:scene3d>
          <a:camera prst="orthographicFront"/>
          <a:lightRig rig="threePt" dir="t"/>
        </a:scene3d>
        <a:sp3d extrusionH="76200" contourW="12700">
          <a:bevelT w="139700" prst="cross"/>
          <a:extrusionClr>
            <a:schemeClr val="bg1"/>
          </a:extrusionClr>
          <a:contourClr>
            <a:schemeClr val="bg1"/>
          </a:contourClr>
        </a:sp3d>
      </dsp:spPr>
      <dsp:style>
        <a:lnRef idx="2">
          <a:scrgbClr r="0" g="0" b="0"/>
        </a:lnRef>
        <a:fillRef idx="1">
          <a:scrgbClr r="0" g="0" b="0"/>
        </a:fillRef>
        <a:effectRef idx="0">
          <a:scrgbClr r="0" g="0" b="0"/>
        </a:effectRef>
        <a:fontRef idx="minor">
          <a:schemeClr val="lt1"/>
        </a:fontRef>
      </dsp:style>
    </dsp:sp>
    <dsp:sp modelId="{8A84D1EF-D6CF-F241-86B5-0314482C5C8F}">
      <dsp:nvSpPr>
        <dsp:cNvPr id="0" name=""/>
        <dsp:cNvSpPr/>
      </dsp:nvSpPr>
      <dsp:spPr>
        <a:xfrm>
          <a:off x="4210050" y="2434230"/>
          <a:ext cx="3771900" cy="193602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2860" tIns="11430" rIns="22860" bIns="11430" numCol="1" spcCol="1270" anchor="t" anchorCtr="0">
          <a:noAutofit/>
        </a:bodyPr>
        <a:lstStyle/>
        <a:p>
          <a:pPr marL="0" lvl="0" indent="0" algn="ctr" defTabSz="800100">
            <a:lnSpc>
              <a:spcPct val="90000"/>
            </a:lnSpc>
            <a:spcBef>
              <a:spcPct val="0"/>
            </a:spcBef>
            <a:spcAft>
              <a:spcPct val="35000"/>
            </a:spcAft>
            <a:buNone/>
          </a:pPr>
          <a:r>
            <a:rPr lang="en-US" sz="1800" b="1" kern="1200">
              <a:solidFill>
                <a:schemeClr val="accent4"/>
              </a:solidFill>
            </a:rPr>
            <a:t>TODAY</a:t>
          </a:r>
        </a:p>
        <a:p>
          <a:pPr marL="0" lvl="0" indent="0" algn="ctr" defTabSz="800100">
            <a:lnSpc>
              <a:spcPct val="90000"/>
            </a:lnSpc>
            <a:spcBef>
              <a:spcPct val="0"/>
            </a:spcBef>
            <a:spcAft>
              <a:spcPct val="35000"/>
            </a:spcAft>
            <a:buNone/>
          </a:pPr>
          <a:r>
            <a:rPr lang="en-US" sz="1800" b="1" kern="1200">
              <a:solidFill>
                <a:schemeClr val="accent4"/>
              </a:solidFill>
            </a:rPr>
            <a:t>↑</a:t>
          </a:r>
        </a:p>
        <a:p>
          <a:pPr marL="0" lvl="0" indent="0" algn="ctr" defTabSz="800100">
            <a:lnSpc>
              <a:spcPct val="90000"/>
            </a:lnSpc>
            <a:spcBef>
              <a:spcPct val="0"/>
            </a:spcBef>
            <a:spcAft>
              <a:spcPct val="35000"/>
            </a:spcAft>
            <a:buNone/>
          </a:pPr>
          <a:r>
            <a:rPr lang="en-US" sz="1800" b="1" kern="1200">
              <a:solidFill>
                <a:schemeClr val="accent4"/>
              </a:solidFill>
            </a:rPr>
            <a:t>HALFWAY POINT</a:t>
          </a:r>
        </a:p>
      </dsp:txBody>
      <dsp:txXfrm>
        <a:off x="4210050" y="2434230"/>
        <a:ext cx="3771900" cy="1936022"/>
      </dsp:txXfrm>
    </dsp:sp>
    <dsp:sp modelId="{80E21292-224A-1040-A074-2BDFD6331BAA}">
      <dsp:nvSpPr>
        <dsp:cNvPr id="0" name=""/>
        <dsp:cNvSpPr/>
      </dsp:nvSpPr>
      <dsp:spPr>
        <a:xfrm>
          <a:off x="8170545" y="428284"/>
          <a:ext cx="3771900" cy="133729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b" anchorCtr="0">
          <a:noAutofit/>
        </a:bodyPr>
        <a:lstStyle/>
        <a:p>
          <a:pPr marL="0" lvl="0" indent="0" algn="ctr" defTabSz="1244600">
            <a:lnSpc>
              <a:spcPct val="90000"/>
            </a:lnSpc>
            <a:spcBef>
              <a:spcPct val="0"/>
            </a:spcBef>
            <a:spcAft>
              <a:spcPct val="35000"/>
            </a:spcAft>
            <a:buNone/>
            <a:defRPr b="1">
              <a:solidFill>
                <a:schemeClr val="accent1"/>
              </a:solidFill>
            </a:defRPr>
          </a:pPr>
          <a:r>
            <a:rPr lang="en-US" sz="2800" kern="1200">
              <a:solidFill>
                <a:schemeClr val="tx1"/>
              </a:solidFill>
            </a:rPr>
            <a:t>2030</a:t>
          </a:r>
        </a:p>
      </dsp:txBody>
      <dsp:txXfrm>
        <a:off x="8170545" y="428284"/>
        <a:ext cx="3771900" cy="1337297"/>
      </dsp:txXfrm>
    </dsp:sp>
    <dsp:sp modelId="{7757D372-AF3D-1C44-9872-0FD47505020E}">
      <dsp:nvSpPr>
        <dsp:cNvPr id="0" name=""/>
        <dsp:cNvSpPr/>
      </dsp:nvSpPr>
      <dsp:spPr>
        <a:xfrm>
          <a:off x="9945872" y="1987099"/>
          <a:ext cx="221244" cy="221244"/>
        </a:xfrm>
        <a:prstGeom prst="ellipse">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F56F88-73AA-CB4C-8884-56B51246B340}">
      <dsp:nvSpPr>
        <dsp:cNvPr id="0" name=""/>
        <dsp:cNvSpPr/>
      </dsp:nvSpPr>
      <dsp:spPr>
        <a:xfrm>
          <a:off x="8170545" y="2434230"/>
          <a:ext cx="3771900" cy="193602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2860" tIns="11430" rIns="22860" bIns="11430" numCol="1" spcCol="1270" anchor="t" anchorCtr="0">
          <a:noAutofit/>
        </a:bodyPr>
        <a:lstStyle/>
        <a:p>
          <a:pPr marL="0" lvl="0" indent="0" algn="ctr" defTabSz="800100">
            <a:lnSpc>
              <a:spcPct val="90000"/>
            </a:lnSpc>
            <a:spcBef>
              <a:spcPct val="0"/>
            </a:spcBef>
            <a:spcAft>
              <a:spcPct val="35000"/>
            </a:spcAft>
            <a:buNone/>
          </a:pPr>
          <a:r>
            <a:rPr lang="en-US" sz="1800" b="1" kern="1200"/>
            <a:t>VISION</a:t>
          </a:r>
        </a:p>
      </dsp:txBody>
      <dsp:txXfrm>
        <a:off x="8170545" y="2434230"/>
        <a:ext cx="3771900" cy="1936022"/>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26/layout/SmallDotsHorizontal">
  <dgm:title val=""/>
  <dgm:desc val=""/>
  <dgm:catLst>
    <dgm:cat type="timeline" pri="107"/>
  </dgm:catLst>
  <dgm:sampData>
    <dgm:dataModel>
      <dgm:ptLst>
        <dgm:pt modelId="0" type="doc"/>
        <dgm:pt modelId="100">
          <dgm:prSet phldrT="Title" phldr="1">
            <dgm:extLst>
              <a:ext uri="{C7F2D5A4-9E3B-4C8F-A7D2-1F8E9B6C4A30}">
                <msodIdLoc:phldrLoc xmlns:msodIdLoc="http://schemas.microsoft.com/office/drawing/2026/04/diagram/placeholderloc" id="msoidsIgxPlaceholderTitle"/>
              </a:ext>
            </dgm:extLst>
          </dgm:prSet>
        </dgm:pt>
        <dgm:pt modelId="101">
          <dgm:prSet phldrT="Description" phldr="1">
            <dgm:extLst>
              <a:ext uri="{C7F2D5A4-9E3B-4C8F-A7D2-1F8E9B6C4A30}">
                <msodIdLoc:phldrLoc xmlns:msodIdLoc="http://schemas.microsoft.com/office/drawing/2026/04/diagram/placeholderloc" id="msoidsIgxPlaceholderDescription"/>
              </a:ext>
            </dgm:extLst>
          </dgm:prSet>
        </dgm:pt>
        <dgm:pt modelId="200">
          <dgm:prSet phldrT="Title" phldr="1">
            <dgm:extLst>
              <a:ext uri="{C7F2D5A4-9E3B-4C8F-A7D2-1F8E9B6C4A30}">
                <msodIdLoc:phldrLoc xmlns:msodIdLoc="http://schemas.microsoft.com/office/drawing/2026/04/diagram/placeholderloc" id="msoidsIgxPlaceholderTitle"/>
              </a:ext>
            </dgm:extLst>
          </dgm:prSet>
        </dgm:pt>
        <dgm:pt modelId="201">
          <dgm:prSet phldrT="Description" phldr="1">
            <dgm:extLst>
              <a:ext uri="{C7F2D5A4-9E3B-4C8F-A7D2-1F8E9B6C4A30}">
                <msodIdLoc:phldrLoc xmlns:msodIdLoc="http://schemas.microsoft.com/office/drawing/2026/04/diagram/placeholderloc" id="msoidsIgxPlaceholderDescription"/>
              </a:ext>
            </dgm:extLst>
          </dgm:prSet>
        </dgm:pt>
        <dgm:pt modelId="300">
          <dgm:prSet phldrT="Title" phldr="1">
            <dgm:extLst>
              <a:ext uri="{C7F2D5A4-9E3B-4C8F-A7D2-1F8E9B6C4A30}">
                <msodIdLoc:phldrLoc xmlns:msodIdLoc="http://schemas.microsoft.com/office/drawing/2026/04/diagram/placeholderloc" id="msoidsIgxPlaceholderTitle"/>
              </a:ext>
            </dgm:extLst>
          </dgm:prSet>
        </dgm:pt>
        <dgm:pt modelId="301">
          <dgm:prSet phldrT="Description" phldr="1">
            <dgm:extLst>
              <a:ext uri="{C7F2D5A4-9E3B-4C8F-A7D2-1F8E9B6C4A30}">
                <msodIdLoc:phldrLoc xmlns:msodIdLoc="http://schemas.microsoft.com/office/drawing/2026/04/diagram/placeholderloc" id="msoidsIgxPlaceholderDescription"/>
              </a:ext>
            </dgm:extLst>
          </dgm:prSet>
        </dgm:pt>
        <dgm:pt modelId="400">
          <dgm:prSet phldrT="Title" phldr="1">
            <dgm:extLst>
              <a:ext uri="{C7F2D5A4-9E3B-4C8F-A7D2-1F8E9B6C4A30}">
                <msodIdLoc:phldrLoc xmlns:msodIdLoc="http://schemas.microsoft.com/office/drawing/2026/04/diagram/placeholderloc" id="msoidsIgxPlaceholderTitle"/>
              </a:ext>
            </dgm:extLst>
          </dgm:prSet>
        </dgm:pt>
        <dgm:pt modelId="401">
          <dgm:prSet phldrT="Description" phldr="1">
            <dgm:extLst>
              <a:ext uri="{C7F2D5A4-9E3B-4C8F-A7D2-1F8E9B6C4A30}">
                <msodIdLoc:phldrLoc xmlns:msodIdLoc="http://schemas.microsoft.com/office/drawing/2026/04/diagram/placeholderloc" id="msoidsIgxPlaceholderDescription"/>
              </a:ext>
            </dgm:extLst>
          </dgm:prSet>
        </dgm:pt>
      </dgm:ptLst>
      <dgm:cxnLst>
        <dgm:cxn modelId="1000" srcId="0" destId="100" srcOrd="0" destOrd="0"/>
        <dgm:cxn modelId="1001" srcId="100" destId="101" srcOrd="0" destOrd="0"/>
        <dgm:cxn modelId="2000" srcId="0" destId="200" srcOrd="1" destOrd="0"/>
        <dgm:cxn modelId="2001" srcId="200" destId="201" srcOrd="0" destOrd="0"/>
        <dgm:cxn modelId="3000" srcId="0" destId="300" srcOrd="2" destOrd="0"/>
        <dgm:cxn modelId="3001" srcId="300" destId="301" srcOrd="0" destOrd="0"/>
        <dgm:cxn modelId="4000" srcId="0" destId="400" srcOrd="3" destOrd="0"/>
        <dgm:cxn modelId="4001" srcId="400" destId="40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composite"/>
    <dgm:shape xmlns:r="http://schemas.openxmlformats.org/officeDocument/2006/relationships" r:blip="">
      <dgm:adjLst/>
    </dgm:shape>
    <dgm:presOf/>
    <dgm:constrLst>
      <dgm:constr type="l" for="ch" forName="connLine" refType="w" fact="0.02"/>
      <dgm:constr type="w" for="ch" forName="connLine" refType="w" fact="0.96"/>
      <dgm:constr type="ctrY" for="ch" forName="connLine" refType="h" fact="0.48"/>
      <dgm:constr type="h" for="ch" forName="connLine" refType="w" fact="0.002"/>
      <dgm:constr type="l" for="ch" forName="itemsFlow" refType="w" fact="0.02"/>
      <dgm:constr type="w" for="ch" forName="itemsFlow" refType="w" fact="0.96"/>
      <dgm:constr type="t" for="ch" forName="itemsFlow"/>
      <dgm:constr type="h" for="ch" forName="itemsFlow" refType="h"/>
    </dgm:constrLst>
    <dgm:ruleLst/>
    <dgm:layoutNode name="connLine" styleLbl="dkBgShp">
      <dgm:alg type="sp"/>
      <dgm:shape xmlns:r="http://schemas.openxmlformats.org/officeDocument/2006/relationships" type="rect" r:blip="">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itemsFlow">
      <dgm:choose name="dirChoose">
        <dgm:if name="dirNorm" func="var" arg="dir" op="equ" val="norm">
          <dgm:alg type="lin">
            <dgm:param type="linDir" val="fromL"/>
            <dgm:param type="fallback" val="1D"/>
          </dgm:alg>
        </dgm:if>
        <dgm:else name="dirRev">
          <dgm:alg type="lin">
            <dgm:param type="linDir" val="fromR"/>
            <dgm:param type="fallback" val="1D"/>
          </dgm:alg>
        </dgm:else>
      </dgm:choose>
      <dgm:shape xmlns:r="http://schemas.openxmlformats.org/officeDocument/2006/relationships" r:blip="">
        <dgm:adjLst/>
      </dgm:shape>
      <dgm:presOf/>
      <dgm:constrLst>
        <dgm:constr type="h" for="ch" forName="item" refType="h"/>
        <dgm:constr type="w" for="ch" forName="item" refType="w"/>
        <dgm:constr type="w" for="ch" forName="spacer" refType="w" refFor="ch" refForName="item" fact="0.05"/>
        <dgm:constr type="primFontSz" for="des" forName="titleText" op="equ"/>
        <dgm:constr type="primFontSz" for="des" forName="descText" op="equ"/>
      </dgm:constrLst>
      <dgm:ruleLst/>
      <dgm:forEach name="nodesForEach" axis="ch" ptType="node">
        <dgm:layoutNode name="item">
          <dgm:alg type="composite"/>
          <dgm:shape xmlns:r="http://schemas.openxmlformats.org/officeDocument/2006/relationships" r:blip="">
            <dgm:adjLst/>
          </dgm:shape>
          <dgm:presOf/>
          <dgm:constrLst>
            <dgm:constr type="l" for="ch" forName="anchor"/>
            <dgm:constr type="t" for="ch" forName="anchor"/>
            <dgm:constr type="w" for="ch" forName="anchor" refType="w"/>
            <dgm:constr type="h" for="ch" forName="anchor" refType="h"/>
            <dgm:constr type="l" for="ch" forName="titleText"/>
            <dgm:constr type="t" for="ch" forName="titleText" refType="h" fact="0.098"/>
            <dgm:constr type="w" for="ch" forName="titleText" refType="w"/>
            <dgm:constr type="h" for="ch" forName="titleText" refType="h" fact="0.306"/>
            <dgm:constr type="ctrX" for="ch" forName="dot" refType="w" fact="0.5"/>
            <dgm:constr type="ctrY" for="ch" forName="dot" refType="h" fact="0.48"/>
            <dgm:constr type="w" for="ch" forName="dot" refType="h" fact="0.036"/>
            <dgm:constr type="h" for="ch" forName="dot" refType="h" fact="0.036"/>
            <dgm:constr type="l" for="ch" forName="descText"/>
            <dgm:constr type="t" for="ch" forName="descText" refType="h" fact="0.557"/>
            <dgm:constr type="w" for="ch" forName="descText" refType="w"/>
            <dgm:constr type="h" for="ch" forName="descText" refType="h" fact="0.443"/>
          </dgm:constrLst>
          <dgm:ruleLst/>
          <dgm:layoutNode name="anchor">
            <dgm:alg type="sp"/>
            <dgm:shape xmlns:r="http://schemas.openxmlformats.org/officeDocument/2006/relationships" r:blip="">
              <dgm:adjLst/>
            </dgm:shape>
            <dgm:presOf/>
            <dgm:constrLst/>
            <dgm:ruleLst/>
          </dgm:layoutNode>
          <dgm:layoutNode name="titleText" styleLbl="revTx">
            <dgm:varLst>
              <dgm:chMax val="0"/>
              <dgm:chPref val="0"/>
            </dgm:varLst>
            <dgm:alg type="tx">
              <dgm:param type="txAnchorVert" val="b"/>
              <dgm:param type="parTxLTRAlign" val="ctr"/>
              <dgm:param type="parTxRTLAlign" val="ctr"/>
            </dgm:alg>
            <dgm:shape xmlns:r="http://schemas.openxmlformats.org/officeDocument/2006/relationships" type="rect" r:blip="" hideGeom="1">
              <dgm:adjLst/>
            </dgm:shape>
            <dgm:presOf axis="self" ptType="node"/>
            <dgm:constrLst>
              <dgm:constr type="primFontSz" val="28"/>
              <dgm:constr type="lMarg" refType="primFontSz" fact="0.1"/>
              <dgm:constr type="rMarg" refType="primFontSz" fact="0.1"/>
              <dgm:constr type="tMarg" refType="primFontSz" fact="0.05"/>
              <dgm:constr type="bMarg" refType="primFontSz" fact="0.05"/>
            </dgm:constrLst>
            <dgm:ruleLst>
              <dgm:rule type="primFontSz" val="8" fact="NaN" max="NaN"/>
            </dgm:ruleLst>
          </dgm:layoutNode>
          <dgm:layoutNode name="dot" styleLbl="node1">
            <dgm:alg type="sp"/>
            <dgm:shape xmlns:r="http://schemas.openxmlformats.org/officeDocument/2006/relationships" type="ellipse" r:blip="">
              <dgm:adjLst/>
            </dgm:shape>
            <dgm:presOf/>
            <dgm:constrLst/>
            <dgm:ruleLst/>
          </dgm:layoutNode>
          <dgm:layoutNode name="descText" styleLbl="revTx">
            <dgm:varLst>
              <dgm:chMax val="0"/>
              <dgm:chPref val="0"/>
            </dgm:varLst>
            <dgm:alg type="tx">
              <dgm:param type="txAnchorVert" val="t"/>
              <dgm:param type="parTxLTRAlign" val="ctr"/>
              <dgm:param type="parTxRTLAlign" val="ctr"/>
            </dgm:alg>
            <dgm:shape xmlns:r="http://schemas.openxmlformats.org/officeDocument/2006/relationships" type="rect" r:blip="" hideGeom="1">
              <dgm:adjLst/>
            </dgm:shape>
            <dgm:presOf axis="des" ptType="node"/>
            <dgm:constrLst>
              <dgm:constr type="secFontSz" val="18"/>
              <dgm:constr type="primFontSz" refType="secFontSz"/>
              <dgm:constr type="lMarg" refType="primFontSz" fact="0.1"/>
              <dgm:constr type="rMarg" refType="primFontSz" fact="0.1"/>
              <dgm:constr type="tMarg" refType="primFontSz" fact="0.05"/>
              <dgm:constr type="bMarg" refType="primFontSz" fact="0.05"/>
            </dgm:constrLst>
            <dgm:ruleLst>
              <dgm:rule type="primFontSz" val="7" fact="NaN" max="NaN"/>
            </dgm:ruleLst>
          </dgm:layoutNode>
        </dgm:layoutNode>
        <dgm:forEach name="sibTransForEach" axis="followSib" ptType="sibTrans" cnt="1">
          <dgm:layoutNode name="spacer">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solidFill>
              <a:schemeClr val="accent1"/>
            </a:solidFill>
          </a:defRPr>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0.95158</cdr:x>
      <cdr:y>0.24791</cdr:y>
    </cdr:from>
    <cdr:to>
      <cdr:x>0.99135</cdr:x>
      <cdr:y>0.30513</cdr:y>
    </cdr:to>
    <cdr:sp macro="" textlink="">
      <cdr:nvSpPr>
        <cdr:cNvPr id="2" name="TextBox 1">
          <a:extLst xmlns:a="http://schemas.openxmlformats.org/drawingml/2006/main">
            <a:ext uri="{FF2B5EF4-FFF2-40B4-BE49-F238E27FC236}">
              <a16:creationId xmlns:a16="http://schemas.microsoft.com/office/drawing/2014/main" id="{F404F591-C26A-808A-BB84-5BF453AAA0BC}"/>
            </a:ext>
          </a:extLst>
        </cdr:cNvPr>
        <cdr:cNvSpPr txBox="1"/>
      </cdr:nvSpPr>
      <cdr:spPr>
        <a:xfrm xmlns:a="http://schemas.openxmlformats.org/drawingml/2006/main">
          <a:off x="10820779" y="1150159"/>
          <a:ext cx="452284" cy="26547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DCDF26-AE9E-42E9-B8E5-95D81971CC0F}" type="datetimeFigureOut">
              <a:t>8/10/26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26F0B5-7C38-401B-BE58-0610221DB9AB}" type="slidenum">
              <a:t>‹#›</a:t>
            </a:fld>
            <a:endParaRPr lang="en-US"/>
          </a:p>
        </p:txBody>
      </p:sp>
    </p:spTree>
    <p:extLst>
      <p:ext uri="{BB962C8B-B14F-4D97-AF65-F5344CB8AC3E}">
        <p14:creationId xmlns:p14="http://schemas.microsoft.com/office/powerpoint/2010/main" val="3949435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791F21-0E24-4CC1-845F-808C58BA7AD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24690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10</a:t>
            </a:fld>
            <a:endParaRPr lang="en-US"/>
          </a:p>
        </p:txBody>
      </p:sp>
    </p:spTree>
    <p:extLst>
      <p:ext uri="{BB962C8B-B14F-4D97-AF65-F5344CB8AC3E}">
        <p14:creationId xmlns:p14="http://schemas.microsoft.com/office/powerpoint/2010/main" val="4229631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11</a:t>
            </a:fld>
            <a:endParaRPr lang="en-US"/>
          </a:p>
        </p:txBody>
      </p:sp>
    </p:spTree>
    <p:extLst>
      <p:ext uri="{BB962C8B-B14F-4D97-AF65-F5344CB8AC3E}">
        <p14:creationId xmlns:p14="http://schemas.microsoft.com/office/powerpoint/2010/main" val="2777028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EA78B-1CD5-6EC9-6D48-17FC83D575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E564B4-46D6-DED0-E28D-6CDDAE6DDA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CB6298-F0CE-D447-432D-438DDCF483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DACF33-5E67-7F21-1AF5-A59EAE32F401}"/>
              </a:ext>
            </a:extLst>
          </p:cNvPr>
          <p:cNvSpPr>
            <a:spLocks noGrp="1"/>
          </p:cNvSpPr>
          <p:nvPr>
            <p:ph type="sldNum" sz="quarter" idx="5"/>
          </p:nvPr>
        </p:nvSpPr>
        <p:spPr/>
        <p:txBody>
          <a:bodyPr/>
          <a:lstStyle/>
          <a:p>
            <a:fld id="{9926F0B5-7C38-401B-BE58-0610221DB9AB}" type="slidenum">
              <a:rPr lang="en-US" smtClean="0"/>
              <a:t>12</a:t>
            </a:fld>
            <a:endParaRPr lang="en-US"/>
          </a:p>
        </p:txBody>
      </p:sp>
    </p:spTree>
    <p:extLst>
      <p:ext uri="{BB962C8B-B14F-4D97-AF65-F5344CB8AC3E}">
        <p14:creationId xmlns:p14="http://schemas.microsoft.com/office/powerpoint/2010/main" val="107941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6F0B5-7C38-401B-BE58-0610221DB9AB}" type="slidenum">
              <a:rPr lang="en-US" smtClean="0"/>
              <a:t>13</a:t>
            </a:fld>
            <a:endParaRPr lang="en-US"/>
          </a:p>
        </p:txBody>
      </p:sp>
    </p:spTree>
    <p:extLst>
      <p:ext uri="{BB962C8B-B14F-4D97-AF65-F5344CB8AC3E}">
        <p14:creationId xmlns:p14="http://schemas.microsoft.com/office/powerpoint/2010/main" val="4197074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14</a:t>
            </a:fld>
            <a:endParaRPr lang="en-US"/>
          </a:p>
        </p:txBody>
      </p:sp>
    </p:spTree>
    <p:extLst>
      <p:ext uri="{BB962C8B-B14F-4D97-AF65-F5344CB8AC3E}">
        <p14:creationId xmlns:p14="http://schemas.microsoft.com/office/powerpoint/2010/main" val="1290480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6F0B5-7C38-401B-BE58-0610221DB9AB}" type="slidenum">
              <a:rPr lang="en-US" smtClean="0"/>
              <a:t>15</a:t>
            </a:fld>
            <a:endParaRPr lang="en-US"/>
          </a:p>
        </p:txBody>
      </p:sp>
    </p:spTree>
    <p:extLst>
      <p:ext uri="{BB962C8B-B14F-4D97-AF65-F5344CB8AC3E}">
        <p14:creationId xmlns:p14="http://schemas.microsoft.com/office/powerpoint/2010/main" val="2941007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6F0B5-7C38-401B-BE58-0610221DB9AB}" type="slidenum">
              <a:rPr lang="en-US" smtClean="0"/>
              <a:t>16</a:t>
            </a:fld>
            <a:endParaRPr lang="en-US"/>
          </a:p>
        </p:txBody>
      </p:sp>
    </p:spTree>
    <p:extLst>
      <p:ext uri="{BB962C8B-B14F-4D97-AF65-F5344CB8AC3E}">
        <p14:creationId xmlns:p14="http://schemas.microsoft.com/office/powerpoint/2010/main" val="28965609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6F0B5-7C38-401B-BE58-0610221DB9AB}" type="slidenum">
              <a:rPr lang="en-US" smtClean="0"/>
              <a:t>17</a:t>
            </a:fld>
            <a:endParaRPr lang="en-US"/>
          </a:p>
        </p:txBody>
      </p:sp>
    </p:spTree>
    <p:extLst>
      <p:ext uri="{BB962C8B-B14F-4D97-AF65-F5344CB8AC3E}">
        <p14:creationId xmlns:p14="http://schemas.microsoft.com/office/powerpoint/2010/main" val="37295798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18</a:t>
            </a:fld>
            <a:endParaRPr lang="en-US"/>
          </a:p>
        </p:txBody>
      </p:sp>
    </p:spTree>
    <p:extLst>
      <p:ext uri="{BB962C8B-B14F-4D97-AF65-F5344CB8AC3E}">
        <p14:creationId xmlns:p14="http://schemas.microsoft.com/office/powerpoint/2010/main" val="1429115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D1F34-3839-1A3F-6EBF-FF08C09B99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867ECB-7758-DA8A-AEFF-06216B8718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17B07F-14FC-E9B8-EC58-3A4A99BAB7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2DA775-A5B2-E378-8A07-3E82C76C2970}"/>
              </a:ext>
            </a:extLst>
          </p:cNvPr>
          <p:cNvSpPr>
            <a:spLocks noGrp="1"/>
          </p:cNvSpPr>
          <p:nvPr>
            <p:ph type="sldNum" sz="quarter" idx="5"/>
          </p:nvPr>
        </p:nvSpPr>
        <p:spPr/>
        <p:txBody>
          <a:bodyPr/>
          <a:lstStyle/>
          <a:p>
            <a:fld id="{9926F0B5-7C38-401B-BE58-0610221DB9AB}" type="slidenum">
              <a:rPr lang="en-US" smtClean="0"/>
              <a:t>19</a:t>
            </a:fld>
            <a:endParaRPr lang="en-US"/>
          </a:p>
        </p:txBody>
      </p:sp>
    </p:spTree>
    <p:extLst>
      <p:ext uri="{BB962C8B-B14F-4D97-AF65-F5344CB8AC3E}">
        <p14:creationId xmlns:p14="http://schemas.microsoft.com/office/powerpoint/2010/main" val="1635441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2</a:t>
            </a:fld>
            <a:endParaRPr lang="en-US"/>
          </a:p>
        </p:txBody>
      </p:sp>
    </p:spTree>
    <p:extLst>
      <p:ext uri="{BB962C8B-B14F-4D97-AF65-F5344CB8AC3E}">
        <p14:creationId xmlns:p14="http://schemas.microsoft.com/office/powerpoint/2010/main" val="27397919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62C1D-FE45-8E49-A903-15F3295DA2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20339D-E82D-59F1-A992-E398D119B8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A70292-22D7-624F-75A8-EE066D6D31F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ADD819B-267F-F01C-5741-A6C635094434}"/>
              </a:ext>
            </a:extLst>
          </p:cNvPr>
          <p:cNvSpPr>
            <a:spLocks noGrp="1"/>
          </p:cNvSpPr>
          <p:nvPr>
            <p:ph type="sldNum" sz="quarter" idx="5"/>
          </p:nvPr>
        </p:nvSpPr>
        <p:spPr/>
        <p:txBody>
          <a:bodyPr/>
          <a:lstStyle/>
          <a:p>
            <a:fld id="{9926F0B5-7C38-401B-BE58-0610221DB9AB}" type="slidenum">
              <a:rPr lang="en-US" smtClean="0"/>
              <a:t>20</a:t>
            </a:fld>
            <a:endParaRPr lang="en-US"/>
          </a:p>
        </p:txBody>
      </p:sp>
    </p:spTree>
    <p:extLst>
      <p:ext uri="{BB962C8B-B14F-4D97-AF65-F5344CB8AC3E}">
        <p14:creationId xmlns:p14="http://schemas.microsoft.com/office/powerpoint/2010/main" val="30503526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01A58-DE58-FDF1-3EB3-62F41D62C1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037D2E-40B8-530B-7297-BF0E93E39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E33801-1109-6A47-736F-BB1B42A85F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FBBBEF-E8FD-0A42-6502-AB4939C4C520}"/>
              </a:ext>
            </a:extLst>
          </p:cNvPr>
          <p:cNvSpPr>
            <a:spLocks noGrp="1"/>
          </p:cNvSpPr>
          <p:nvPr>
            <p:ph type="sldNum" sz="quarter" idx="5"/>
          </p:nvPr>
        </p:nvSpPr>
        <p:spPr/>
        <p:txBody>
          <a:bodyPr/>
          <a:lstStyle/>
          <a:p>
            <a:fld id="{9926F0B5-7C38-401B-BE58-0610221DB9AB}" type="slidenum">
              <a:rPr lang="en-US" smtClean="0"/>
              <a:t>21</a:t>
            </a:fld>
            <a:endParaRPr lang="en-US"/>
          </a:p>
        </p:txBody>
      </p:sp>
    </p:spTree>
    <p:extLst>
      <p:ext uri="{BB962C8B-B14F-4D97-AF65-F5344CB8AC3E}">
        <p14:creationId xmlns:p14="http://schemas.microsoft.com/office/powerpoint/2010/main" val="1483024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5BE48-84BC-7DAC-D282-1EACDDC142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2AACC3-70C1-367C-B17F-8098CBDD96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41D49F-6EF2-2451-8EEB-97865372A6C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58E744D-CBBF-55A8-8356-5D175E453BB8}"/>
              </a:ext>
            </a:extLst>
          </p:cNvPr>
          <p:cNvSpPr>
            <a:spLocks noGrp="1"/>
          </p:cNvSpPr>
          <p:nvPr>
            <p:ph type="sldNum" sz="quarter" idx="5"/>
          </p:nvPr>
        </p:nvSpPr>
        <p:spPr/>
        <p:txBody>
          <a:bodyPr/>
          <a:lstStyle/>
          <a:p>
            <a:fld id="{9926F0B5-7C38-401B-BE58-0610221DB9AB}" type="slidenum">
              <a:rPr lang="en-US" smtClean="0"/>
              <a:t>22</a:t>
            </a:fld>
            <a:endParaRPr lang="en-US"/>
          </a:p>
        </p:txBody>
      </p:sp>
    </p:spTree>
    <p:extLst>
      <p:ext uri="{BB962C8B-B14F-4D97-AF65-F5344CB8AC3E}">
        <p14:creationId xmlns:p14="http://schemas.microsoft.com/office/powerpoint/2010/main" val="35142458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23</a:t>
            </a:fld>
            <a:endParaRPr lang="en-US"/>
          </a:p>
        </p:txBody>
      </p:sp>
    </p:spTree>
    <p:extLst>
      <p:ext uri="{BB962C8B-B14F-4D97-AF65-F5344CB8AC3E}">
        <p14:creationId xmlns:p14="http://schemas.microsoft.com/office/powerpoint/2010/main" val="29919042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24</a:t>
            </a:fld>
            <a:endParaRPr lang="en-US"/>
          </a:p>
        </p:txBody>
      </p:sp>
    </p:spTree>
    <p:extLst>
      <p:ext uri="{BB962C8B-B14F-4D97-AF65-F5344CB8AC3E}">
        <p14:creationId xmlns:p14="http://schemas.microsoft.com/office/powerpoint/2010/main" val="39859592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25</a:t>
            </a:fld>
            <a:endParaRPr lang="en-US"/>
          </a:p>
        </p:txBody>
      </p:sp>
    </p:spTree>
    <p:extLst>
      <p:ext uri="{BB962C8B-B14F-4D97-AF65-F5344CB8AC3E}">
        <p14:creationId xmlns:p14="http://schemas.microsoft.com/office/powerpoint/2010/main" val="1347640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26</a:t>
            </a:fld>
            <a:endParaRPr lang="en-US"/>
          </a:p>
        </p:txBody>
      </p:sp>
    </p:spTree>
    <p:extLst>
      <p:ext uri="{BB962C8B-B14F-4D97-AF65-F5344CB8AC3E}">
        <p14:creationId xmlns:p14="http://schemas.microsoft.com/office/powerpoint/2010/main" val="33821904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27</a:t>
            </a:fld>
            <a:endParaRPr lang="en-US"/>
          </a:p>
        </p:txBody>
      </p:sp>
    </p:spTree>
    <p:extLst>
      <p:ext uri="{BB962C8B-B14F-4D97-AF65-F5344CB8AC3E}">
        <p14:creationId xmlns:p14="http://schemas.microsoft.com/office/powerpoint/2010/main" val="7332604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28</a:t>
            </a:fld>
            <a:endParaRPr lang="en-US"/>
          </a:p>
        </p:txBody>
      </p:sp>
    </p:spTree>
    <p:extLst>
      <p:ext uri="{BB962C8B-B14F-4D97-AF65-F5344CB8AC3E}">
        <p14:creationId xmlns:p14="http://schemas.microsoft.com/office/powerpoint/2010/main" val="42396864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29</a:t>
            </a:fld>
            <a:endParaRPr lang="en-US"/>
          </a:p>
        </p:txBody>
      </p:sp>
    </p:spTree>
    <p:extLst>
      <p:ext uri="{BB962C8B-B14F-4D97-AF65-F5344CB8AC3E}">
        <p14:creationId xmlns:p14="http://schemas.microsoft.com/office/powerpoint/2010/main" val="2294716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3</a:t>
            </a:fld>
            <a:endParaRPr lang="en-US"/>
          </a:p>
        </p:txBody>
      </p:sp>
    </p:spTree>
    <p:extLst>
      <p:ext uri="{BB962C8B-B14F-4D97-AF65-F5344CB8AC3E}">
        <p14:creationId xmlns:p14="http://schemas.microsoft.com/office/powerpoint/2010/main" val="23472433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6F0B5-7C38-401B-BE58-0610221DB9AB}" type="slidenum">
              <a:rPr lang="en-US" smtClean="0"/>
              <a:t>30</a:t>
            </a:fld>
            <a:endParaRPr lang="en-US"/>
          </a:p>
        </p:txBody>
      </p:sp>
    </p:spTree>
    <p:extLst>
      <p:ext uri="{BB962C8B-B14F-4D97-AF65-F5344CB8AC3E}">
        <p14:creationId xmlns:p14="http://schemas.microsoft.com/office/powerpoint/2010/main" val="17721942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31</a:t>
            </a:fld>
            <a:endParaRPr lang="en-US"/>
          </a:p>
        </p:txBody>
      </p:sp>
    </p:spTree>
    <p:extLst>
      <p:ext uri="{BB962C8B-B14F-4D97-AF65-F5344CB8AC3E}">
        <p14:creationId xmlns:p14="http://schemas.microsoft.com/office/powerpoint/2010/main" val="39227048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32</a:t>
            </a:fld>
            <a:endParaRPr lang="en-US"/>
          </a:p>
        </p:txBody>
      </p:sp>
    </p:spTree>
    <p:extLst>
      <p:ext uri="{BB962C8B-B14F-4D97-AF65-F5344CB8AC3E}">
        <p14:creationId xmlns:p14="http://schemas.microsoft.com/office/powerpoint/2010/main" val="22025856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6F0B5-7C38-401B-BE58-0610221DB9AB}" type="slidenum">
              <a:rPr lang="en-US" smtClean="0"/>
              <a:t>33</a:t>
            </a:fld>
            <a:endParaRPr lang="en-US"/>
          </a:p>
        </p:txBody>
      </p:sp>
    </p:spTree>
    <p:extLst>
      <p:ext uri="{BB962C8B-B14F-4D97-AF65-F5344CB8AC3E}">
        <p14:creationId xmlns:p14="http://schemas.microsoft.com/office/powerpoint/2010/main" val="32910380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6F0B5-7C38-401B-BE58-0610221DB9AB}" type="slidenum">
              <a:rPr lang="en-US" smtClean="0"/>
              <a:t>34</a:t>
            </a:fld>
            <a:endParaRPr lang="en-US"/>
          </a:p>
        </p:txBody>
      </p:sp>
    </p:spTree>
    <p:extLst>
      <p:ext uri="{BB962C8B-B14F-4D97-AF65-F5344CB8AC3E}">
        <p14:creationId xmlns:p14="http://schemas.microsoft.com/office/powerpoint/2010/main" val="15952766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6F0B5-7C38-401B-BE58-0610221DB9AB}" type="slidenum">
              <a:rPr lang="en-US" smtClean="0"/>
              <a:t>35</a:t>
            </a:fld>
            <a:endParaRPr lang="en-US"/>
          </a:p>
        </p:txBody>
      </p:sp>
    </p:spTree>
    <p:extLst>
      <p:ext uri="{BB962C8B-B14F-4D97-AF65-F5344CB8AC3E}">
        <p14:creationId xmlns:p14="http://schemas.microsoft.com/office/powerpoint/2010/main" val="41584040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36</a:t>
            </a:fld>
            <a:endParaRPr lang="en-US"/>
          </a:p>
        </p:txBody>
      </p:sp>
    </p:spTree>
    <p:extLst>
      <p:ext uri="{BB962C8B-B14F-4D97-AF65-F5344CB8AC3E}">
        <p14:creationId xmlns:p14="http://schemas.microsoft.com/office/powerpoint/2010/main" val="13903681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C73C7-A404-92D7-6347-ABC1D18640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4118E3-1B69-2E1D-95EB-BB6DF0BC3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4F4D90-8EFA-2A52-17B5-BF1ACFD187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C2A763B-5247-C5EE-4694-6A6E47B1BB55}"/>
              </a:ext>
            </a:extLst>
          </p:cNvPr>
          <p:cNvSpPr>
            <a:spLocks noGrp="1"/>
          </p:cNvSpPr>
          <p:nvPr>
            <p:ph type="sldNum" sz="quarter" idx="5"/>
          </p:nvPr>
        </p:nvSpPr>
        <p:spPr/>
        <p:txBody>
          <a:bodyPr/>
          <a:lstStyle/>
          <a:p>
            <a:fld id="{9926F0B5-7C38-401B-BE58-0610221DB9AB}" type="slidenum">
              <a:rPr lang="en-US" smtClean="0"/>
              <a:t>37</a:t>
            </a:fld>
            <a:endParaRPr lang="en-US"/>
          </a:p>
        </p:txBody>
      </p:sp>
    </p:spTree>
    <p:extLst>
      <p:ext uri="{BB962C8B-B14F-4D97-AF65-F5344CB8AC3E}">
        <p14:creationId xmlns:p14="http://schemas.microsoft.com/office/powerpoint/2010/main" val="21148888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BFC37-6D69-29F5-AD25-76DED159CF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97DFFB-3307-143A-549A-DC6A01CD1F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AC612E-1AB3-F899-6DCB-6A8B93429F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53140E-237F-6B8B-0C35-7D237BFA4E65}"/>
              </a:ext>
            </a:extLst>
          </p:cNvPr>
          <p:cNvSpPr>
            <a:spLocks noGrp="1"/>
          </p:cNvSpPr>
          <p:nvPr>
            <p:ph type="sldNum" sz="quarter" idx="5"/>
          </p:nvPr>
        </p:nvSpPr>
        <p:spPr/>
        <p:txBody>
          <a:bodyPr/>
          <a:lstStyle/>
          <a:p>
            <a:fld id="{9926F0B5-7C38-401B-BE58-0610221DB9AB}" type="slidenum">
              <a:rPr lang="en-US" smtClean="0"/>
              <a:t>38</a:t>
            </a:fld>
            <a:endParaRPr lang="en-US"/>
          </a:p>
        </p:txBody>
      </p:sp>
    </p:spTree>
    <p:extLst>
      <p:ext uri="{BB962C8B-B14F-4D97-AF65-F5344CB8AC3E}">
        <p14:creationId xmlns:p14="http://schemas.microsoft.com/office/powerpoint/2010/main" val="25603632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13000" y="484188"/>
            <a:ext cx="4202113"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8186057-65B2-4639-815F-D3605D4E8930}" type="slidenum">
              <a:rPr lang="en-US" smtClean="0"/>
              <a:t>39</a:t>
            </a:fld>
            <a:endParaRPr lang="en-US"/>
          </a:p>
        </p:txBody>
      </p:sp>
      <p:sp>
        <p:nvSpPr>
          <p:cNvPr id="5" name="Footer Placeholder 4">
            <a:extLst>
              <a:ext uri="{FF2B5EF4-FFF2-40B4-BE49-F238E27FC236}">
                <a16:creationId xmlns:a16="http://schemas.microsoft.com/office/drawing/2014/main" id="{3B6EE22A-B745-68D1-BEEA-2844456E8C5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997844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4E63B-23E8-DBEF-8996-2BC2607093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8CDDF4-1D0A-1D65-DD91-B13E7DC6EE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985819-4D40-5E65-5E65-DA50382744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3B3DDC-262D-4670-60F4-03A9060EAD46}"/>
              </a:ext>
            </a:extLst>
          </p:cNvPr>
          <p:cNvSpPr>
            <a:spLocks noGrp="1"/>
          </p:cNvSpPr>
          <p:nvPr>
            <p:ph type="sldNum" sz="quarter" idx="5"/>
          </p:nvPr>
        </p:nvSpPr>
        <p:spPr/>
        <p:txBody>
          <a:bodyPr/>
          <a:lstStyle/>
          <a:p>
            <a:fld id="{9926F0B5-7C38-401B-BE58-0610221DB9AB}" type="slidenum">
              <a:rPr lang="en-US" smtClean="0"/>
              <a:t>4</a:t>
            </a:fld>
            <a:endParaRPr lang="en-US"/>
          </a:p>
        </p:txBody>
      </p:sp>
    </p:spTree>
    <p:extLst>
      <p:ext uri="{BB962C8B-B14F-4D97-AF65-F5344CB8AC3E}">
        <p14:creationId xmlns:p14="http://schemas.microsoft.com/office/powerpoint/2010/main" val="22162697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03783-839D-6B41-4BF2-829E73F710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E4F53E-4BE2-8EE5-D967-C85EE3670E89}"/>
              </a:ext>
            </a:extLst>
          </p:cNvPr>
          <p:cNvSpPr>
            <a:spLocks noGrp="1" noRot="1" noChangeAspect="1"/>
          </p:cNvSpPr>
          <p:nvPr>
            <p:ph type="sldImg"/>
          </p:nvPr>
        </p:nvSpPr>
        <p:spPr>
          <a:xfrm>
            <a:off x="2413000" y="484188"/>
            <a:ext cx="4202113" cy="2365375"/>
          </a:xfrm>
        </p:spPr>
      </p:sp>
      <p:sp>
        <p:nvSpPr>
          <p:cNvPr id="3" name="Notes Placeholder 2">
            <a:extLst>
              <a:ext uri="{FF2B5EF4-FFF2-40B4-BE49-F238E27FC236}">
                <a16:creationId xmlns:a16="http://schemas.microsoft.com/office/drawing/2014/main" id="{D42D41ED-362A-A97D-BCFF-91DC744771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9A24D4-80D6-DBD9-CADF-2AF84C05B15E}"/>
              </a:ext>
            </a:extLst>
          </p:cNvPr>
          <p:cNvSpPr>
            <a:spLocks noGrp="1"/>
          </p:cNvSpPr>
          <p:nvPr>
            <p:ph type="sldNum" sz="quarter" idx="5"/>
          </p:nvPr>
        </p:nvSpPr>
        <p:spPr/>
        <p:txBody>
          <a:bodyPr/>
          <a:lstStyle/>
          <a:p>
            <a:fld id="{68186057-65B2-4639-815F-D3605D4E8930}" type="slidenum">
              <a:rPr lang="en-US" smtClean="0"/>
              <a:t>40</a:t>
            </a:fld>
            <a:endParaRPr lang="en-US"/>
          </a:p>
        </p:txBody>
      </p:sp>
      <p:sp>
        <p:nvSpPr>
          <p:cNvPr id="5" name="Footer Placeholder 4">
            <a:extLst>
              <a:ext uri="{FF2B5EF4-FFF2-40B4-BE49-F238E27FC236}">
                <a16:creationId xmlns:a16="http://schemas.microsoft.com/office/drawing/2014/main" id="{E4963BFA-C53A-B351-6BBE-6BE1800AA722}"/>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7862415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6F0B5-7C38-401B-BE58-0610221DB9AB}" type="slidenum">
              <a:rPr lang="en-US" smtClean="0"/>
              <a:t>41</a:t>
            </a:fld>
            <a:endParaRPr lang="en-US"/>
          </a:p>
        </p:txBody>
      </p:sp>
    </p:spTree>
    <p:extLst>
      <p:ext uri="{BB962C8B-B14F-4D97-AF65-F5344CB8AC3E}">
        <p14:creationId xmlns:p14="http://schemas.microsoft.com/office/powerpoint/2010/main" val="37887435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42</a:t>
            </a:fld>
            <a:endParaRPr lang="en-US"/>
          </a:p>
        </p:txBody>
      </p:sp>
    </p:spTree>
    <p:extLst>
      <p:ext uri="{BB962C8B-B14F-4D97-AF65-F5344CB8AC3E}">
        <p14:creationId xmlns:p14="http://schemas.microsoft.com/office/powerpoint/2010/main" val="41424619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37A00-0BD7-CB52-D260-2783D663A3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D74BDB-8167-11AF-F315-C60AC3E47E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9600A2-20A8-17B7-7292-9D40305456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0838261-FBE1-32E8-C18F-99C97A206517}"/>
              </a:ext>
            </a:extLst>
          </p:cNvPr>
          <p:cNvSpPr>
            <a:spLocks noGrp="1"/>
          </p:cNvSpPr>
          <p:nvPr>
            <p:ph type="sldNum" sz="quarter" idx="5"/>
          </p:nvPr>
        </p:nvSpPr>
        <p:spPr/>
        <p:txBody>
          <a:bodyPr/>
          <a:lstStyle/>
          <a:p>
            <a:fld id="{9926F0B5-7C38-401B-BE58-0610221DB9AB}" type="slidenum">
              <a:rPr lang="en-US" smtClean="0"/>
              <a:t>43</a:t>
            </a:fld>
            <a:endParaRPr lang="en-US"/>
          </a:p>
        </p:txBody>
      </p:sp>
    </p:spTree>
    <p:extLst>
      <p:ext uri="{BB962C8B-B14F-4D97-AF65-F5344CB8AC3E}">
        <p14:creationId xmlns:p14="http://schemas.microsoft.com/office/powerpoint/2010/main" val="21802153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943B1-0BBE-1476-CC5A-A268EE97E0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A71CEF-ECA3-CCBF-A714-67CF060CBB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85EECC-43E2-9A5A-944D-730C114D354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4A1D140-54D6-FA6D-FA9C-7A42244EFAB3}"/>
              </a:ext>
            </a:extLst>
          </p:cNvPr>
          <p:cNvSpPr>
            <a:spLocks noGrp="1"/>
          </p:cNvSpPr>
          <p:nvPr>
            <p:ph type="sldNum" sz="quarter" idx="5"/>
          </p:nvPr>
        </p:nvSpPr>
        <p:spPr/>
        <p:txBody>
          <a:bodyPr/>
          <a:lstStyle/>
          <a:p>
            <a:fld id="{9926F0B5-7C38-401B-BE58-0610221DB9AB}" type="slidenum">
              <a:rPr lang="en-US" smtClean="0"/>
              <a:t>44</a:t>
            </a:fld>
            <a:endParaRPr lang="en-US"/>
          </a:p>
        </p:txBody>
      </p:sp>
    </p:spTree>
    <p:extLst>
      <p:ext uri="{BB962C8B-B14F-4D97-AF65-F5344CB8AC3E}">
        <p14:creationId xmlns:p14="http://schemas.microsoft.com/office/powerpoint/2010/main" val="9924197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569D8-380E-6A23-C0E9-C5DEA65276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1D690-7811-3DBA-AC04-31E51E8C32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C4857E-B3D2-1D4A-CACE-57426BF197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CC0448-BEE5-9A6F-9A79-17D73E3C9EE9}"/>
              </a:ext>
            </a:extLst>
          </p:cNvPr>
          <p:cNvSpPr>
            <a:spLocks noGrp="1"/>
          </p:cNvSpPr>
          <p:nvPr>
            <p:ph type="sldNum" sz="quarter" idx="5"/>
          </p:nvPr>
        </p:nvSpPr>
        <p:spPr/>
        <p:txBody>
          <a:bodyPr/>
          <a:lstStyle/>
          <a:p>
            <a:fld id="{9926F0B5-7C38-401B-BE58-0610221DB9AB}" type="slidenum">
              <a:rPr lang="en-US" smtClean="0"/>
              <a:t>45</a:t>
            </a:fld>
            <a:endParaRPr lang="en-US"/>
          </a:p>
        </p:txBody>
      </p:sp>
    </p:spTree>
    <p:extLst>
      <p:ext uri="{BB962C8B-B14F-4D97-AF65-F5344CB8AC3E}">
        <p14:creationId xmlns:p14="http://schemas.microsoft.com/office/powerpoint/2010/main" val="11017674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7E3D6-53C2-B71E-B012-E7971A5E1C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65ADF3-A5D7-B0F2-0F5B-42C9C8535C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3A1FD6-C414-ED67-26E0-5EE58BDDDA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2E28EC-9B55-CAFC-E7A7-2A3193C8CB60}"/>
              </a:ext>
            </a:extLst>
          </p:cNvPr>
          <p:cNvSpPr>
            <a:spLocks noGrp="1"/>
          </p:cNvSpPr>
          <p:nvPr>
            <p:ph type="sldNum" sz="quarter" idx="5"/>
          </p:nvPr>
        </p:nvSpPr>
        <p:spPr/>
        <p:txBody>
          <a:bodyPr/>
          <a:lstStyle/>
          <a:p>
            <a:fld id="{9926F0B5-7C38-401B-BE58-0610221DB9AB}" type="slidenum">
              <a:rPr lang="en-US" smtClean="0"/>
              <a:t>46</a:t>
            </a:fld>
            <a:endParaRPr lang="en-US"/>
          </a:p>
        </p:txBody>
      </p:sp>
    </p:spTree>
    <p:extLst>
      <p:ext uri="{BB962C8B-B14F-4D97-AF65-F5344CB8AC3E}">
        <p14:creationId xmlns:p14="http://schemas.microsoft.com/office/powerpoint/2010/main" val="3755559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936A3-9DCD-FD94-F7C1-EDF29160B8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03E4F9-C37D-08B4-5841-E3C7501E9C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4ABDAB-4064-8C47-2858-7EFBC33B9B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C74159-9659-2485-258B-0DF0FB1C540C}"/>
              </a:ext>
            </a:extLst>
          </p:cNvPr>
          <p:cNvSpPr>
            <a:spLocks noGrp="1"/>
          </p:cNvSpPr>
          <p:nvPr>
            <p:ph type="sldNum" sz="quarter" idx="5"/>
          </p:nvPr>
        </p:nvSpPr>
        <p:spPr/>
        <p:txBody>
          <a:bodyPr/>
          <a:lstStyle/>
          <a:p>
            <a:fld id="{9926F0B5-7C38-401B-BE58-0610221DB9AB}" type="slidenum">
              <a:rPr lang="en-US" smtClean="0"/>
              <a:t>47</a:t>
            </a:fld>
            <a:endParaRPr lang="en-US"/>
          </a:p>
        </p:txBody>
      </p:sp>
    </p:spTree>
    <p:extLst>
      <p:ext uri="{BB962C8B-B14F-4D97-AF65-F5344CB8AC3E}">
        <p14:creationId xmlns:p14="http://schemas.microsoft.com/office/powerpoint/2010/main" val="27976347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3439B-FA1A-1330-7C89-412CC24BF5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499358-56F9-DE02-5E98-28C4771C89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F5FDE-E0BA-07C3-57C6-7CD33E3A42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240EE7-3323-A816-5AC5-FA1B578E63EA}"/>
              </a:ext>
            </a:extLst>
          </p:cNvPr>
          <p:cNvSpPr>
            <a:spLocks noGrp="1"/>
          </p:cNvSpPr>
          <p:nvPr>
            <p:ph type="sldNum" sz="quarter" idx="5"/>
          </p:nvPr>
        </p:nvSpPr>
        <p:spPr/>
        <p:txBody>
          <a:bodyPr/>
          <a:lstStyle/>
          <a:p>
            <a:fld id="{9926F0B5-7C38-401B-BE58-0610221DB9AB}" type="slidenum">
              <a:rPr lang="en-US" smtClean="0"/>
              <a:t>48</a:t>
            </a:fld>
            <a:endParaRPr lang="en-US"/>
          </a:p>
        </p:txBody>
      </p:sp>
    </p:spTree>
    <p:extLst>
      <p:ext uri="{BB962C8B-B14F-4D97-AF65-F5344CB8AC3E}">
        <p14:creationId xmlns:p14="http://schemas.microsoft.com/office/powerpoint/2010/main" val="41989184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EF43E-A672-E40E-A974-31A7816DAC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23D6E-4DD8-B44A-D60E-5795F5D558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AE269-ABB4-9CC9-970F-A2C03B6E60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A40C9B-343F-E556-3ACE-6F355B9940BB}"/>
              </a:ext>
            </a:extLst>
          </p:cNvPr>
          <p:cNvSpPr>
            <a:spLocks noGrp="1"/>
          </p:cNvSpPr>
          <p:nvPr>
            <p:ph type="sldNum" sz="quarter" idx="5"/>
          </p:nvPr>
        </p:nvSpPr>
        <p:spPr/>
        <p:txBody>
          <a:bodyPr/>
          <a:lstStyle/>
          <a:p>
            <a:fld id="{9926F0B5-7C38-401B-BE58-0610221DB9AB}" type="slidenum">
              <a:rPr lang="en-US" smtClean="0"/>
              <a:t>49</a:t>
            </a:fld>
            <a:endParaRPr lang="en-US"/>
          </a:p>
        </p:txBody>
      </p:sp>
    </p:spTree>
    <p:extLst>
      <p:ext uri="{BB962C8B-B14F-4D97-AF65-F5344CB8AC3E}">
        <p14:creationId xmlns:p14="http://schemas.microsoft.com/office/powerpoint/2010/main" val="104080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5</a:t>
            </a:fld>
            <a:endParaRPr lang="en-US"/>
          </a:p>
        </p:txBody>
      </p:sp>
    </p:spTree>
    <p:extLst>
      <p:ext uri="{BB962C8B-B14F-4D97-AF65-F5344CB8AC3E}">
        <p14:creationId xmlns:p14="http://schemas.microsoft.com/office/powerpoint/2010/main" val="40645473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50</a:t>
            </a:fld>
            <a:endParaRPr lang="en-US"/>
          </a:p>
        </p:txBody>
      </p:sp>
    </p:spTree>
    <p:extLst>
      <p:ext uri="{BB962C8B-B14F-4D97-AF65-F5344CB8AC3E}">
        <p14:creationId xmlns:p14="http://schemas.microsoft.com/office/powerpoint/2010/main" val="225103620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6F0B5-7C38-401B-BE58-0610221DB9AB}" type="slidenum">
              <a:rPr lang="en-US" smtClean="0"/>
              <a:t>51</a:t>
            </a:fld>
            <a:endParaRPr lang="en-US"/>
          </a:p>
        </p:txBody>
      </p:sp>
    </p:spTree>
    <p:extLst>
      <p:ext uri="{BB962C8B-B14F-4D97-AF65-F5344CB8AC3E}">
        <p14:creationId xmlns:p14="http://schemas.microsoft.com/office/powerpoint/2010/main" val="4446978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6F0B5-7C38-401B-BE58-0610221DB9AB}" type="slidenum">
              <a:rPr lang="en-US" smtClean="0"/>
              <a:t>52</a:t>
            </a:fld>
            <a:endParaRPr lang="en-US"/>
          </a:p>
        </p:txBody>
      </p:sp>
    </p:spTree>
    <p:extLst>
      <p:ext uri="{BB962C8B-B14F-4D97-AF65-F5344CB8AC3E}">
        <p14:creationId xmlns:p14="http://schemas.microsoft.com/office/powerpoint/2010/main" val="20937617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53</a:t>
            </a:fld>
            <a:endParaRPr lang="en-US"/>
          </a:p>
        </p:txBody>
      </p:sp>
    </p:spTree>
    <p:extLst>
      <p:ext uri="{BB962C8B-B14F-4D97-AF65-F5344CB8AC3E}">
        <p14:creationId xmlns:p14="http://schemas.microsoft.com/office/powerpoint/2010/main" val="7390519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54</a:t>
            </a:fld>
            <a:endParaRPr lang="en-US"/>
          </a:p>
        </p:txBody>
      </p:sp>
    </p:spTree>
    <p:extLst>
      <p:ext uri="{BB962C8B-B14F-4D97-AF65-F5344CB8AC3E}">
        <p14:creationId xmlns:p14="http://schemas.microsoft.com/office/powerpoint/2010/main" val="250005648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90DCD-6742-2B90-436A-3DD24C395B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453F1-152B-685C-DCEA-5F30A4EEC0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B63DE9-CD77-4BB7-3425-782D8D026B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0596F7-4CC1-C37D-2C66-600752034889}"/>
              </a:ext>
            </a:extLst>
          </p:cNvPr>
          <p:cNvSpPr>
            <a:spLocks noGrp="1"/>
          </p:cNvSpPr>
          <p:nvPr>
            <p:ph type="sldNum" sz="quarter" idx="5"/>
          </p:nvPr>
        </p:nvSpPr>
        <p:spPr/>
        <p:txBody>
          <a:bodyPr/>
          <a:lstStyle/>
          <a:p>
            <a:fld id="{9926F0B5-7C38-401B-BE58-0610221DB9AB}" type="slidenum">
              <a:rPr lang="en-US" smtClean="0"/>
              <a:t>55</a:t>
            </a:fld>
            <a:endParaRPr lang="en-US"/>
          </a:p>
        </p:txBody>
      </p:sp>
    </p:spTree>
    <p:extLst>
      <p:ext uri="{BB962C8B-B14F-4D97-AF65-F5344CB8AC3E}">
        <p14:creationId xmlns:p14="http://schemas.microsoft.com/office/powerpoint/2010/main" val="39323064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56</a:t>
            </a:fld>
            <a:endParaRPr lang="en-US"/>
          </a:p>
        </p:txBody>
      </p:sp>
    </p:spTree>
    <p:extLst>
      <p:ext uri="{BB962C8B-B14F-4D97-AF65-F5344CB8AC3E}">
        <p14:creationId xmlns:p14="http://schemas.microsoft.com/office/powerpoint/2010/main" val="40644004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57</a:t>
            </a:fld>
            <a:endParaRPr lang="en-US"/>
          </a:p>
        </p:txBody>
      </p:sp>
    </p:spTree>
    <p:extLst>
      <p:ext uri="{BB962C8B-B14F-4D97-AF65-F5344CB8AC3E}">
        <p14:creationId xmlns:p14="http://schemas.microsoft.com/office/powerpoint/2010/main" val="9441922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953F4-956F-E868-EA23-090E9F0530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AAFB49-606B-CEE7-5322-7DA45C288E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D13858-06DC-2183-75EC-0C882C5E294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105E00D-8271-2B16-3A4A-8FDDC73C05BE}"/>
              </a:ext>
            </a:extLst>
          </p:cNvPr>
          <p:cNvSpPr>
            <a:spLocks noGrp="1"/>
          </p:cNvSpPr>
          <p:nvPr>
            <p:ph type="sldNum" sz="quarter" idx="5"/>
          </p:nvPr>
        </p:nvSpPr>
        <p:spPr/>
        <p:txBody>
          <a:bodyPr/>
          <a:lstStyle/>
          <a:p>
            <a:fld id="{9926F0B5-7C38-401B-BE58-0610221DB9AB}" type="slidenum">
              <a:rPr lang="en-US" smtClean="0"/>
              <a:t>58</a:t>
            </a:fld>
            <a:endParaRPr lang="en-US"/>
          </a:p>
        </p:txBody>
      </p:sp>
    </p:spTree>
    <p:extLst>
      <p:ext uri="{BB962C8B-B14F-4D97-AF65-F5344CB8AC3E}">
        <p14:creationId xmlns:p14="http://schemas.microsoft.com/office/powerpoint/2010/main" val="15211457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F0463-092C-E8D7-2DE6-E1405D546E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4518C-3F4C-BCA6-BC5A-FB3A376E33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CEC28D-7809-6A49-BE73-D75CE92CB84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1BEE09-8982-EC71-ED8D-9712158B6A8B}"/>
              </a:ext>
            </a:extLst>
          </p:cNvPr>
          <p:cNvSpPr>
            <a:spLocks noGrp="1"/>
          </p:cNvSpPr>
          <p:nvPr>
            <p:ph type="sldNum" sz="quarter" idx="5"/>
          </p:nvPr>
        </p:nvSpPr>
        <p:spPr/>
        <p:txBody>
          <a:bodyPr/>
          <a:lstStyle/>
          <a:p>
            <a:fld id="{9926F0B5-7C38-401B-BE58-0610221DB9AB}" type="slidenum">
              <a:rPr lang="en-US" smtClean="0"/>
              <a:t>59</a:t>
            </a:fld>
            <a:endParaRPr lang="en-US"/>
          </a:p>
        </p:txBody>
      </p:sp>
    </p:spTree>
    <p:extLst>
      <p:ext uri="{BB962C8B-B14F-4D97-AF65-F5344CB8AC3E}">
        <p14:creationId xmlns:p14="http://schemas.microsoft.com/office/powerpoint/2010/main" val="3541900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6</a:t>
            </a:fld>
            <a:endParaRPr lang="en-US"/>
          </a:p>
        </p:txBody>
      </p:sp>
    </p:spTree>
    <p:extLst>
      <p:ext uri="{BB962C8B-B14F-4D97-AF65-F5344CB8AC3E}">
        <p14:creationId xmlns:p14="http://schemas.microsoft.com/office/powerpoint/2010/main" val="383407920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30278-92B7-26D8-D503-CE8CE480AF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6B4D52-C8D7-2355-CCBF-666127715A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5E8208-453F-4D90-9AE6-C612F1BF88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3E74F22-32EE-D523-C044-C6140EAC7AED}"/>
              </a:ext>
            </a:extLst>
          </p:cNvPr>
          <p:cNvSpPr>
            <a:spLocks noGrp="1"/>
          </p:cNvSpPr>
          <p:nvPr>
            <p:ph type="sldNum" sz="quarter" idx="5"/>
          </p:nvPr>
        </p:nvSpPr>
        <p:spPr/>
        <p:txBody>
          <a:bodyPr/>
          <a:lstStyle/>
          <a:p>
            <a:fld id="{9926F0B5-7C38-401B-BE58-0610221DB9AB}" type="slidenum">
              <a:rPr lang="en-US" smtClean="0"/>
              <a:t>60</a:t>
            </a:fld>
            <a:endParaRPr lang="en-US"/>
          </a:p>
        </p:txBody>
      </p:sp>
    </p:spTree>
    <p:extLst>
      <p:ext uri="{BB962C8B-B14F-4D97-AF65-F5344CB8AC3E}">
        <p14:creationId xmlns:p14="http://schemas.microsoft.com/office/powerpoint/2010/main" val="24690506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B2A2B-5415-E93C-9182-9BD3FA00D1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BA9411-F1EA-2BA6-A4F7-AD6B539EFD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C7A25D-2843-AC88-53A4-53D69C99AE1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012A05B-54AE-792B-E82D-51F742E61203}"/>
              </a:ext>
            </a:extLst>
          </p:cNvPr>
          <p:cNvSpPr>
            <a:spLocks noGrp="1"/>
          </p:cNvSpPr>
          <p:nvPr>
            <p:ph type="sldNum" sz="quarter" idx="5"/>
          </p:nvPr>
        </p:nvSpPr>
        <p:spPr/>
        <p:txBody>
          <a:bodyPr/>
          <a:lstStyle/>
          <a:p>
            <a:fld id="{9926F0B5-7C38-401B-BE58-0610221DB9AB}" type="slidenum">
              <a:rPr lang="en-US" smtClean="0"/>
              <a:t>61</a:t>
            </a:fld>
            <a:endParaRPr lang="en-US"/>
          </a:p>
        </p:txBody>
      </p:sp>
    </p:spTree>
    <p:extLst>
      <p:ext uri="{BB962C8B-B14F-4D97-AF65-F5344CB8AC3E}">
        <p14:creationId xmlns:p14="http://schemas.microsoft.com/office/powerpoint/2010/main" val="397687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028BE-9D43-BBCC-2510-EF1F92B15E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44FAD-C39E-2460-62E6-91376505FA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F41EF8-8036-5D43-BF68-9D7D3252C1A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3DC1C4-5559-A480-3160-ABBC85A5B8A2}"/>
              </a:ext>
            </a:extLst>
          </p:cNvPr>
          <p:cNvSpPr>
            <a:spLocks noGrp="1"/>
          </p:cNvSpPr>
          <p:nvPr>
            <p:ph type="sldNum" sz="quarter" idx="5"/>
          </p:nvPr>
        </p:nvSpPr>
        <p:spPr/>
        <p:txBody>
          <a:bodyPr/>
          <a:lstStyle/>
          <a:p>
            <a:fld id="{9926F0B5-7C38-401B-BE58-0610221DB9AB}" type="slidenum">
              <a:rPr lang="en-US" smtClean="0"/>
              <a:t>62</a:t>
            </a:fld>
            <a:endParaRPr lang="en-US"/>
          </a:p>
        </p:txBody>
      </p:sp>
    </p:spTree>
    <p:extLst>
      <p:ext uri="{BB962C8B-B14F-4D97-AF65-F5344CB8AC3E}">
        <p14:creationId xmlns:p14="http://schemas.microsoft.com/office/powerpoint/2010/main" val="173559437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E6AA8-16E8-8712-7C6D-3C86B86BBC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836B43-6B45-2199-8CF5-A645F24C4A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D7AAD7-B7E9-7DC1-3343-D68569B959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9CAB81-6BEC-29CE-EB92-8840CBCBEB07}"/>
              </a:ext>
            </a:extLst>
          </p:cNvPr>
          <p:cNvSpPr>
            <a:spLocks noGrp="1"/>
          </p:cNvSpPr>
          <p:nvPr>
            <p:ph type="sldNum" sz="quarter" idx="5"/>
          </p:nvPr>
        </p:nvSpPr>
        <p:spPr/>
        <p:txBody>
          <a:bodyPr/>
          <a:lstStyle/>
          <a:p>
            <a:fld id="{9926F0B5-7C38-401B-BE58-0610221DB9AB}" type="slidenum">
              <a:rPr lang="en-US" smtClean="0"/>
              <a:t>63</a:t>
            </a:fld>
            <a:endParaRPr lang="en-US"/>
          </a:p>
        </p:txBody>
      </p:sp>
    </p:spTree>
    <p:extLst>
      <p:ext uri="{BB962C8B-B14F-4D97-AF65-F5344CB8AC3E}">
        <p14:creationId xmlns:p14="http://schemas.microsoft.com/office/powerpoint/2010/main" val="358625841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3B111-3DB3-A930-47BC-C23975BC91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34A1C-3063-878D-F141-00BDF59A4D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49269C-F6FA-4A4E-A79A-6D544CD60F6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2982D4-2D60-FAEF-FD68-8C16A0400FDC}"/>
              </a:ext>
            </a:extLst>
          </p:cNvPr>
          <p:cNvSpPr>
            <a:spLocks noGrp="1"/>
          </p:cNvSpPr>
          <p:nvPr>
            <p:ph type="sldNum" sz="quarter" idx="5"/>
          </p:nvPr>
        </p:nvSpPr>
        <p:spPr/>
        <p:txBody>
          <a:bodyPr/>
          <a:lstStyle/>
          <a:p>
            <a:fld id="{9926F0B5-7C38-401B-BE58-0610221DB9AB}" type="slidenum">
              <a:rPr lang="en-US" smtClean="0"/>
              <a:t>64</a:t>
            </a:fld>
            <a:endParaRPr lang="en-US"/>
          </a:p>
        </p:txBody>
      </p:sp>
    </p:spTree>
    <p:extLst>
      <p:ext uri="{BB962C8B-B14F-4D97-AF65-F5344CB8AC3E}">
        <p14:creationId xmlns:p14="http://schemas.microsoft.com/office/powerpoint/2010/main" val="254985210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7D73A-B894-D855-BD36-1394BA1CEB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5F0723-51BF-EE2D-0E0A-1E4488B573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0B6BAD-0E25-D947-6A9E-37E2FD81F8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DCAAD18-5DFC-3F77-7313-CBFC0DF29CF5}"/>
              </a:ext>
            </a:extLst>
          </p:cNvPr>
          <p:cNvSpPr>
            <a:spLocks noGrp="1"/>
          </p:cNvSpPr>
          <p:nvPr>
            <p:ph type="sldNum" sz="quarter" idx="5"/>
          </p:nvPr>
        </p:nvSpPr>
        <p:spPr/>
        <p:txBody>
          <a:bodyPr/>
          <a:lstStyle/>
          <a:p>
            <a:fld id="{9926F0B5-7C38-401B-BE58-0610221DB9AB}" type="slidenum">
              <a:rPr lang="en-US" smtClean="0"/>
              <a:t>65</a:t>
            </a:fld>
            <a:endParaRPr lang="en-US"/>
          </a:p>
        </p:txBody>
      </p:sp>
    </p:spTree>
    <p:extLst>
      <p:ext uri="{BB962C8B-B14F-4D97-AF65-F5344CB8AC3E}">
        <p14:creationId xmlns:p14="http://schemas.microsoft.com/office/powerpoint/2010/main" val="98325064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D9558-020C-209C-F374-9EA08EFFAF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21A82D-658A-FA5A-DA9F-D227A4F108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5E871C-758F-48B9-0064-339479EBAB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7031FA-8AB6-7C44-4058-AF44F9F05B7E}"/>
              </a:ext>
            </a:extLst>
          </p:cNvPr>
          <p:cNvSpPr>
            <a:spLocks noGrp="1"/>
          </p:cNvSpPr>
          <p:nvPr>
            <p:ph type="sldNum" sz="quarter" idx="5"/>
          </p:nvPr>
        </p:nvSpPr>
        <p:spPr/>
        <p:txBody>
          <a:bodyPr/>
          <a:lstStyle/>
          <a:p>
            <a:fld id="{9926F0B5-7C38-401B-BE58-0610221DB9AB}" type="slidenum">
              <a:rPr lang="en-US" smtClean="0"/>
              <a:t>66</a:t>
            </a:fld>
            <a:endParaRPr lang="en-US"/>
          </a:p>
        </p:txBody>
      </p:sp>
    </p:spTree>
    <p:extLst>
      <p:ext uri="{BB962C8B-B14F-4D97-AF65-F5344CB8AC3E}">
        <p14:creationId xmlns:p14="http://schemas.microsoft.com/office/powerpoint/2010/main" val="188097343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63BC4-C1E5-DE53-FC9E-0A69B3C58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6A6AF3-A310-8BA0-658B-51D19FA6D4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417E03-41A2-6BF0-7024-6235166602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64A597-52AA-DA89-D867-B71D4CB3023D}"/>
              </a:ext>
            </a:extLst>
          </p:cNvPr>
          <p:cNvSpPr>
            <a:spLocks noGrp="1"/>
          </p:cNvSpPr>
          <p:nvPr>
            <p:ph type="sldNum" sz="quarter" idx="5"/>
          </p:nvPr>
        </p:nvSpPr>
        <p:spPr/>
        <p:txBody>
          <a:bodyPr/>
          <a:lstStyle/>
          <a:p>
            <a:fld id="{9926F0B5-7C38-401B-BE58-0610221DB9AB}" type="slidenum">
              <a:rPr lang="en-US" smtClean="0"/>
              <a:t>67</a:t>
            </a:fld>
            <a:endParaRPr lang="en-US"/>
          </a:p>
        </p:txBody>
      </p:sp>
    </p:spTree>
    <p:extLst>
      <p:ext uri="{BB962C8B-B14F-4D97-AF65-F5344CB8AC3E}">
        <p14:creationId xmlns:p14="http://schemas.microsoft.com/office/powerpoint/2010/main" val="225380209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28F8D-C19D-785A-2D6D-8FC8D36F34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1925D4-CE06-DE34-3A44-F6EE82C480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5CBC2E-4D95-6F15-50B9-BA667AF711A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665317-EC78-07EA-B246-5841E1009BD0}"/>
              </a:ext>
            </a:extLst>
          </p:cNvPr>
          <p:cNvSpPr>
            <a:spLocks noGrp="1"/>
          </p:cNvSpPr>
          <p:nvPr>
            <p:ph type="sldNum" sz="quarter" idx="5"/>
          </p:nvPr>
        </p:nvSpPr>
        <p:spPr/>
        <p:txBody>
          <a:bodyPr/>
          <a:lstStyle/>
          <a:p>
            <a:fld id="{9926F0B5-7C38-401B-BE58-0610221DB9AB}" type="slidenum">
              <a:rPr lang="en-US" smtClean="0"/>
              <a:t>68</a:t>
            </a:fld>
            <a:endParaRPr lang="en-US"/>
          </a:p>
        </p:txBody>
      </p:sp>
    </p:spTree>
    <p:extLst>
      <p:ext uri="{BB962C8B-B14F-4D97-AF65-F5344CB8AC3E}">
        <p14:creationId xmlns:p14="http://schemas.microsoft.com/office/powerpoint/2010/main" val="98604032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AEFC8-CAFB-CA2D-6B76-40CE990523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296F3F-51FC-7D1C-A710-2B433007BF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9CE1FC-0A7D-8A3D-8908-777F3420A0A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CB7DD3D-64D0-1408-D4D9-77458C4DD5EB}"/>
              </a:ext>
            </a:extLst>
          </p:cNvPr>
          <p:cNvSpPr>
            <a:spLocks noGrp="1"/>
          </p:cNvSpPr>
          <p:nvPr>
            <p:ph type="sldNum" sz="quarter" idx="5"/>
          </p:nvPr>
        </p:nvSpPr>
        <p:spPr/>
        <p:txBody>
          <a:bodyPr/>
          <a:lstStyle/>
          <a:p>
            <a:fld id="{9926F0B5-7C38-401B-BE58-0610221DB9AB}" type="slidenum">
              <a:rPr lang="en-US" smtClean="0"/>
              <a:t>69</a:t>
            </a:fld>
            <a:endParaRPr lang="en-US"/>
          </a:p>
        </p:txBody>
      </p:sp>
    </p:spTree>
    <p:extLst>
      <p:ext uri="{BB962C8B-B14F-4D97-AF65-F5344CB8AC3E}">
        <p14:creationId xmlns:p14="http://schemas.microsoft.com/office/powerpoint/2010/main" val="3058092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7</a:t>
            </a:fld>
            <a:endParaRPr lang="en-US"/>
          </a:p>
        </p:txBody>
      </p:sp>
    </p:spTree>
    <p:extLst>
      <p:ext uri="{BB962C8B-B14F-4D97-AF65-F5344CB8AC3E}">
        <p14:creationId xmlns:p14="http://schemas.microsoft.com/office/powerpoint/2010/main" val="285253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8</a:t>
            </a:fld>
            <a:endParaRPr lang="en-US"/>
          </a:p>
        </p:txBody>
      </p:sp>
    </p:spTree>
    <p:extLst>
      <p:ext uri="{BB962C8B-B14F-4D97-AF65-F5344CB8AC3E}">
        <p14:creationId xmlns:p14="http://schemas.microsoft.com/office/powerpoint/2010/main" val="1283396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6F0B5-7C38-401B-BE58-0610221DB9AB}" type="slidenum">
              <a:rPr lang="en-US" smtClean="0"/>
              <a:t>9</a:t>
            </a:fld>
            <a:endParaRPr lang="en-US"/>
          </a:p>
        </p:txBody>
      </p:sp>
    </p:spTree>
    <p:extLst>
      <p:ext uri="{BB962C8B-B14F-4D97-AF65-F5344CB8AC3E}">
        <p14:creationId xmlns:p14="http://schemas.microsoft.com/office/powerpoint/2010/main" val="12435547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A95825-18F9-2346-597D-5B47CC3DB7C1}"/>
              </a:ext>
            </a:extLst>
          </p:cNvPr>
          <p:cNvSpPr/>
          <p:nvPr userDrawn="1"/>
        </p:nvSpPr>
        <p:spPr>
          <a:xfrm>
            <a:off x="0" y="0"/>
            <a:ext cx="12192000" cy="6858000"/>
          </a:xfrm>
          <a:prstGeom prst="rect">
            <a:avLst/>
          </a:prstGeom>
          <a:solidFill>
            <a:srgbClr val="7CB742">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8EB3FE-AF8B-49C5-B297-DA4921DB253D}"/>
              </a:ext>
            </a:extLst>
          </p:cNvPr>
          <p:cNvSpPr>
            <a:spLocks noGrp="1"/>
          </p:cNvSpPr>
          <p:nvPr>
            <p:ph type="ctrTitle"/>
          </p:nvPr>
        </p:nvSpPr>
        <p:spPr>
          <a:xfrm>
            <a:off x="1524000" y="1776333"/>
            <a:ext cx="9144000" cy="1733629"/>
          </a:xfrm>
        </p:spPr>
        <p:txBody>
          <a:bodyPr anchor="ctr">
            <a:normAutofit/>
          </a:bodyPr>
          <a:lstStyle>
            <a:lvl1pPr algn="ctr">
              <a:defRPr sz="42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1021099A-6BAB-4C14-165A-563E526C4E05}"/>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93DDE7E2-8A76-900D-BB56-108A846068EC}"/>
              </a:ext>
            </a:extLst>
          </p:cNvPr>
          <p:cNvPicPr>
            <a:picLocks noChangeAspect="1"/>
          </p:cNvPicPr>
          <p:nvPr userDrawn="1"/>
        </p:nvPicPr>
        <p:blipFill>
          <a:blip r:embed="rId2" cstate="screen">
            <a:extLst>
              <a:ext uri="{28A0092B-C50C-407E-A947-70E740481C1C}">
                <a14:useLocalDpi xmlns:a14="http://schemas.microsoft.com/office/drawing/2010/main"/>
              </a:ext>
            </a:extLst>
          </a:blip>
          <a:srcRect t="47489" b="47489"/>
          <a:stretch/>
        </p:blipFill>
        <p:spPr>
          <a:xfrm>
            <a:off x="0" y="6245816"/>
            <a:ext cx="12192000" cy="612183"/>
          </a:xfrm>
          <a:prstGeom prst="rect">
            <a:avLst/>
          </a:prstGeom>
        </p:spPr>
      </p:pic>
      <p:sp>
        <p:nvSpPr>
          <p:cNvPr id="10" name="Rectangle 9">
            <a:extLst>
              <a:ext uri="{FF2B5EF4-FFF2-40B4-BE49-F238E27FC236}">
                <a16:creationId xmlns:a16="http://schemas.microsoft.com/office/drawing/2014/main" id="{EEDFABF9-5540-0B3C-21E6-AEA7F142721D}"/>
              </a:ext>
            </a:extLst>
          </p:cNvPr>
          <p:cNvSpPr/>
          <p:nvPr userDrawn="1"/>
        </p:nvSpPr>
        <p:spPr>
          <a:xfrm>
            <a:off x="0" y="6174563"/>
            <a:ext cx="12192000" cy="1425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5438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7553B8-6FCB-67D4-2197-0CC08BC06F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9359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4E9DA6">
            <a:alpha val="18000"/>
          </a:srgbClr>
        </a:solidFill>
        <a:effectLst/>
      </p:bgPr>
    </p:bg>
    <p:spTree>
      <p:nvGrpSpPr>
        <p:cNvPr id="1" name=""/>
        <p:cNvGrpSpPr/>
        <p:nvPr/>
      </p:nvGrpSpPr>
      <p:grpSpPr>
        <a:xfrm>
          <a:off x="0" y="0"/>
          <a:ext cx="0" cy="0"/>
          <a:chOff x="0" y="0"/>
          <a:chExt cx="0" cy="0"/>
        </a:xfrm>
      </p:grpSpPr>
      <p:pic>
        <p:nvPicPr>
          <p:cNvPr id="5" name="Picture 4" descr="A banner with books and sea washed wood in the background">
            <a:extLst>
              <a:ext uri="{FF2B5EF4-FFF2-40B4-BE49-F238E27FC236}">
                <a16:creationId xmlns:a16="http://schemas.microsoft.com/office/drawing/2014/main" id="{CE9B0BDF-14B9-FA32-0F26-15FA309023A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6C126F9D-E32A-8B55-B55C-0FFCCD2EF9D4}"/>
              </a:ext>
            </a:extLst>
          </p:cNvPr>
          <p:cNvSpPr>
            <a:spLocks noGrp="1"/>
          </p:cNvSpPr>
          <p:nvPr>
            <p:ph type="ctrTitle"/>
          </p:nvPr>
        </p:nvSpPr>
        <p:spPr>
          <a:xfrm>
            <a:off x="1524000" y="1847152"/>
            <a:ext cx="9144000" cy="2387600"/>
          </a:xfrm>
          <a:solidFill>
            <a:schemeClr val="bg1"/>
          </a:solidFill>
        </p:spPr>
        <p:txBody>
          <a:bodyPr anchor="b"/>
          <a:lstStyle>
            <a:lvl1pPr algn="ctr">
              <a:defRPr sz="600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D5E1F238-BD48-A8B5-5F0C-F6BA7AD1FD62}"/>
              </a:ext>
            </a:extLst>
          </p:cNvPr>
          <p:cNvSpPr>
            <a:spLocks noGrp="1"/>
          </p:cNvSpPr>
          <p:nvPr>
            <p:ph type="subTitle" idx="1"/>
          </p:nvPr>
        </p:nvSpPr>
        <p:spPr>
          <a:xfrm>
            <a:off x="1524000" y="4493130"/>
            <a:ext cx="9144000" cy="508144"/>
          </a:xfrm>
          <a:solidFill>
            <a:schemeClr val="bg1"/>
          </a:solidFill>
        </p:spPr>
        <p:txBody>
          <a:bodyPr/>
          <a:lstStyle>
            <a:lvl1pPr marL="0" indent="0" algn="ctr">
              <a:buNone/>
              <a:defRPr sz="240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ECDC7124-338D-C3A0-B29F-6CB692442D05}"/>
              </a:ext>
            </a:extLst>
          </p:cNvPr>
          <p:cNvSpPr>
            <a:spLocks noGrp="1" noChangeAspect="1"/>
          </p:cNvSpPr>
          <p:nvPr>
            <p:ph type="sldNum" sz="quarter" idx="12"/>
          </p:nvPr>
        </p:nvSpPr>
        <p:spPr>
          <a:xfrm>
            <a:off x="10668000" y="5435243"/>
            <a:ext cx="1293091" cy="1293091"/>
          </a:xfrm>
          <a:prstGeom prst="rect">
            <a:avLst/>
          </a:prstGeom>
        </p:spPr>
        <p:txBody>
          <a:bodyPr/>
          <a:lstStyle/>
          <a:p>
            <a:r>
              <a:rPr lang="en-US"/>
              <a:t>QR Code</a:t>
            </a:r>
          </a:p>
        </p:txBody>
      </p:sp>
      <p:sp>
        <p:nvSpPr>
          <p:cNvPr id="11" name="Rectangle 2">
            <a:extLst>
              <a:ext uri="{FF2B5EF4-FFF2-40B4-BE49-F238E27FC236}">
                <a16:creationId xmlns:a16="http://schemas.microsoft.com/office/drawing/2014/main" id="{8DF245E5-7480-7235-0D2C-03554CD11B9B}"/>
              </a:ext>
            </a:extLst>
          </p:cNvPr>
          <p:cNvSpPr>
            <a:spLocks noChangeArrowheads="1"/>
          </p:cNvSpPr>
          <p:nvPr userDrawn="1"/>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Rounded Corners 3">
            <a:extLst>
              <a:ext uri="{FF2B5EF4-FFF2-40B4-BE49-F238E27FC236}">
                <a16:creationId xmlns:a16="http://schemas.microsoft.com/office/drawing/2014/main" id="{71B7E556-1DE3-3C20-C1CC-2433C574F86E}"/>
              </a:ext>
            </a:extLst>
          </p:cNvPr>
          <p:cNvSpPr/>
          <p:nvPr userDrawn="1"/>
        </p:nvSpPr>
        <p:spPr>
          <a:xfrm>
            <a:off x="3720445" y="6194180"/>
            <a:ext cx="4751109" cy="534154"/>
          </a:xfrm>
          <a:prstGeom prst="roundRect">
            <a:avLst/>
          </a:prstGeom>
          <a:blipFill>
            <a:blip r:embed="rId3" cstate="email">
              <a:extLst>
                <a:ext uri="{BEBA8EAE-BF5A-486C-A8C5-ECC9F3942E4B}">
                  <a14:imgProps xmlns:a14="http://schemas.microsoft.com/office/drawing/2010/main">
                    <a14:imgLayer r:embed="rId4">
                      <a14:imgEffect>
                        <a14:artisticLineDrawing trans="20000"/>
                      </a14:imgEffect>
                    </a14:imgLayer>
                  </a14:imgProps>
                </a:ex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a:solidFill>
                  <a:schemeClr val="tx1"/>
                </a:solidFill>
              </a:rPr>
              <a:t>Fall 2026 Professional Development Week</a:t>
            </a:r>
          </a:p>
        </p:txBody>
      </p:sp>
    </p:spTree>
    <p:extLst>
      <p:ext uri="{BB962C8B-B14F-4D97-AF65-F5344CB8AC3E}">
        <p14:creationId xmlns:p14="http://schemas.microsoft.com/office/powerpoint/2010/main" val="7377578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2C32E-F4CD-BC31-CDE0-E2B5385C0B16}"/>
              </a:ext>
            </a:extLst>
          </p:cNvPr>
          <p:cNvSpPr>
            <a:spLocks noGrp="1"/>
          </p:cNvSpPr>
          <p:nvPr>
            <p:ph type="title"/>
          </p:nvPr>
        </p:nvSpPr>
        <p:spPr>
          <a:xfrm>
            <a:off x="838200" y="361036"/>
            <a:ext cx="10515600" cy="1325563"/>
          </a:xfrm>
          <a:prstGeom prst="roundRect">
            <a:avLst/>
          </a:prstGeom>
        </p:spPr>
        <p:style>
          <a:lnRef idx="2">
            <a:schemeClr val="dk1"/>
          </a:lnRef>
          <a:fillRef idx="1">
            <a:schemeClr val="lt1"/>
          </a:fillRef>
          <a:effectRef idx="0">
            <a:schemeClr val="dk1"/>
          </a:effectRef>
          <a:fontRef idx="minor">
            <a:schemeClr val="dk1"/>
          </a:fontRef>
        </p:style>
        <p:txBody>
          <a:bodyPr/>
          <a:lstStyle/>
          <a:p>
            <a:r>
              <a:rPr lang="en-US"/>
              <a:t>Click to edit Master title style</a:t>
            </a:r>
          </a:p>
        </p:txBody>
      </p:sp>
      <p:sp>
        <p:nvSpPr>
          <p:cNvPr id="3" name="Content Placeholder 2">
            <a:extLst>
              <a:ext uri="{FF2B5EF4-FFF2-40B4-BE49-F238E27FC236}">
                <a16:creationId xmlns:a16="http://schemas.microsoft.com/office/drawing/2014/main" id="{58169B14-A204-767D-1483-199FCED36206}"/>
              </a:ext>
            </a:extLst>
          </p:cNvPr>
          <p:cNvSpPr>
            <a:spLocks noGrp="1"/>
          </p:cNvSpPr>
          <p:nvPr>
            <p:ph idx="1"/>
          </p:nvPr>
        </p:nvSpPr>
        <p:spPr>
          <a:xfrm>
            <a:off x="838200" y="1819175"/>
            <a:ext cx="10515600" cy="4291502"/>
          </a:xfrm>
          <a:prstGeom prst="roundRect">
            <a:avLst>
              <a:gd name="adj" fmla="val 12452"/>
            </a:avLst>
          </a:prstGeom>
          <a:effectLst>
            <a:softEdge rad="0"/>
          </a:effectLst>
        </p:spPr>
        <p:style>
          <a:lnRef idx="2">
            <a:schemeClr val="dk1"/>
          </a:lnRef>
          <a:fillRef idx="1">
            <a:schemeClr val="lt1"/>
          </a:fillRef>
          <a:effectRef idx="0">
            <a:schemeClr val="dk1"/>
          </a:effectRef>
          <a:fontRef idx="minor">
            <a:schemeClr val="dk1"/>
          </a:fontRef>
        </p:style>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8078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5BDB75-E0E9-E969-325F-E8A4FE49B0EB}"/>
              </a:ext>
            </a:extLst>
          </p:cNvPr>
          <p:cNvSpPr>
            <a:spLocks noGrp="1"/>
          </p:cNvSpPr>
          <p:nvPr>
            <p:ph sz="half" idx="1"/>
          </p:nvPr>
        </p:nvSpPr>
        <p:spPr>
          <a:xfrm>
            <a:off x="838200" y="1811045"/>
            <a:ext cx="5181600" cy="42879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160746-4602-AABB-5633-1CE0C3FE24B9}"/>
              </a:ext>
            </a:extLst>
          </p:cNvPr>
          <p:cNvSpPr>
            <a:spLocks noGrp="1"/>
          </p:cNvSpPr>
          <p:nvPr>
            <p:ph sz="half" idx="2"/>
          </p:nvPr>
        </p:nvSpPr>
        <p:spPr>
          <a:xfrm>
            <a:off x="6172200" y="1811045"/>
            <a:ext cx="5181600" cy="42879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ADF126B1-CFE6-9036-5D10-357B23DF11AF}"/>
              </a:ext>
            </a:extLst>
          </p:cNvPr>
          <p:cNvSpPr>
            <a:spLocks noGrp="1"/>
          </p:cNvSpPr>
          <p:nvPr>
            <p:ph type="title" hasCustomPrompt="1"/>
          </p:nvPr>
        </p:nvSpPr>
        <p:spPr>
          <a:xfrm>
            <a:off x="838200" y="361036"/>
            <a:ext cx="10515600" cy="1325563"/>
          </a:xfrm>
          <a:prstGeom prst="roundRect">
            <a:avLst/>
          </a:prstGeom>
        </p:spPr>
        <p:style>
          <a:lnRef idx="2">
            <a:schemeClr val="dk1"/>
          </a:lnRef>
          <a:fillRef idx="1">
            <a:schemeClr val="lt1"/>
          </a:fillRef>
          <a:effectRef idx="0">
            <a:schemeClr val="dk1"/>
          </a:effectRef>
          <a:fontRef idx="minor">
            <a:schemeClr val="dk1"/>
          </a:fontRef>
        </p:style>
        <p:txBody>
          <a:bodyPr/>
          <a:lstStyle>
            <a:lvl1pPr>
              <a:defRPr/>
            </a:lvl1pPr>
          </a:lstStyle>
          <a:p>
            <a:r>
              <a:rPr lang="en-US"/>
              <a:t>[Two Content Slide Title]</a:t>
            </a:r>
          </a:p>
        </p:txBody>
      </p:sp>
    </p:spTree>
    <p:extLst>
      <p:ext uri="{BB962C8B-B14F-4D97-AF65-F5344CB8AC3E}">
        <p14:creationId xmlns:p14="http://schemas.microsoft.com/office/powerpoint/2010/main" val="3498019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4E7ED-A3AC-914C-AAC7-B8CB70AA1149}"/>
              </a:ext>
            </a:extLst>
          </p:cNvPr>
          <p:cNvSpPr>
            <a:spLocks noGrp="1"/>
          </p:cNvSpPr>
          <p:nvPr>
            <p:ph type="title" hasCustomPrompt="1"/>
          </p:nvPr>
        </p:nvSpPr>
        <p:spPr>
          <a:xfrm>
            <a:off x="839788" y="365125"/>
            <a:ext cx="10515600" cy="1325563"/>
          </a:xfrm>
        </p:spPr>
        <p:txBody>
          <a:bodyPr/>
          <a:lstStyle>
            <a:lvl1pPr>
              <a:defRPr/>
            </a:lvl1pPr>
          </a:lstStyle>
          <a:p>
            <a:r>
              <a:rPr lang="en-US"/>
              <a:t>[Comparison Slide Title]</a:t>
            </a:r>
          </a:p>
        </p:txBody>
      </p:sp>
      <p:sp>
        <p:nvSpPr>
          <p:cNvPr id="3" name="Text Placeholder 2">
            <a:extLst>
              <a:ext uri="{FF2B5EF4-FFF2-40B4-BE49-F238E27FC236}">
                <a16:creationId xmlns:a16="http://schemas.microsoft.com/office/drawing/2014/main" id="{DF5178FA-1518-1961-E559-329AD65665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3BE774-80CD-DB4A-D41F-F681A9E52E3F}"/>
              </a:ext>
            </a:extLst>
          </p:cNvPr>
          <p:cNvSpPr>
            <a:spLocks noGrp="1"/>
          </p:cNvSpPr>
          <p:nvPr>
            <p:ph sz="half" idx="2"/>
          </p:nvPr>
        </p:nvSpPr>
        <p:spPr>
          <a:xfrm>
            <a:off x="839788" y="2505075"/>
            <a:ext cx="5157787" cy="35938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D6D386-09BF-DBF5-6FCD-A27D01CE1D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A537F81-B255-B95A-0DCD-9E560BD6C2F1}"/>
              </a:ext>
            </a:extLst>
          </p:cNvPr>
          <p:cNvSpPr>
            <a:spLocks noGrp="1"/>
          </p:cNvSpPr>
          <p:nvPr>
            <p:ph sz="quarter" idx="4"/>
          </p:nvPr>
        </p:nvSpPr>
        <p:spPr>
          <a:xfrm>
            <a:off x="6172200" y="2505075"/>
            <a:ext cx="5183188" cy="35938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5596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ual and minimal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69EE620-02DA-7D68-A2EC-D2021656561E}"/>
              </a:ext>
            </a:extLst>
          </p:cNvPr>
          <p:cNvSpPr>
            <a:spLocks noGrp="1"/>
          </p:cNvSpPr>
          <p:nvPr>
            <p:ph type="pic" idx="1"/>
          </p:nvPr>
        </p:nvSpPr>
        <p:spPr>
          <a:xfrm>
            <a:off x="5181600" y="1817412"/>
            <a:ext cx="6172200" cy="42815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66D531E-9AFB-C100-2C89-03E6D919D0CD}"/>
              </a:ext>
            </a:extLst>
          </p:cNvPr>
          <p:cNvSpPr>
            <a:spLocks noGrp="1"/>
          </p:cNvSpPr>
          <p:nvPr>
            <p:ph type="body" sz="half" idx="2"/>
          </p:nvPr>
        </p:nvSpPr>
        <p:spPr>
          <a:xfrm>
            <a:off x="838200" y="1817412"/>
            <a:ext cx="3932237" cy="428154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itle 1">
            <a:extLst>
              <a:ext uri="{FF2B5EF4-FFF2-40B4-BE49-F238E27FC236}">
                <a16:creationId xmlns:a16="http://schemas.microsoft.com/office/drawing/2014/main" id="{251AEC4A-1847-DCC1-F4FC-6B4F7DF271B7}"/>
              </a:ext>
            </a:extLst>
          </p:cNvPr>
          <p:cNvSpPr>
            <a:spLocks noGrp="1"/>
          </p:cNvSpPr>
          <p:nvPr>
            <p:ph type="title" hasCustomPrompt="1"/>
          </p:nvPr>
        </p:nvSpPr>
        <p:spPr>
          <a:xfrm>
            <a:off x="838200" y="361036"/>
            <a:ext cx="10515600" cy="1325563"/>
          </a:xfrm>
          <a:prstGeom prst="roundRect">
            <a:avLst/>
          </a:prstGeom>
        </p:spPr>
        <p:style>
          <a:lnRef idx="2">
            <a:schemeClr val="dk1"/>
          </a:lnRef>
          <a:fillRef idx="1">
            <a:schemeClr val="lt1"/>
          </a:fillRef>
          <a:effectRef idx="0">
            <a:schemeClr val="dk1"/>
          </a:effectRef>
          <a:fontRef idx="minor">
            <a:schemeClr val="dk1"/>
          </a:fontRef>
        </p:style>
        <p:txBody>
          <a:bodyPr/>
          <a:lstStyle>
            <a:lvl1pPr>
              <a:defRPr/>
            </a:lvl1pPr>
          </a:lstStyle>
          <a:p>
            <a:r>
              <a:rPr lang="en-US"/>
              <a:t>[Text and Large Picture]</a:t>
            </a:r>
          </a:p>
        </p:txBody>
      </p:sp>
    </p:spTree>
    <p:extLst>
      <p:ext uri="{BB962C8B-B14F-4D97-AF65-F5344CB8AC3E}">
        <p14:creationId xmlns:p14="http://schemas.microsoft.com/office/powerpoint/2010/main" val="855389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or Highligh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3797FF7-5E82-DCD6-E1B6-7CB658E3C3A0}"/>
              </a:ext>
            </a:extLst>
          </p:cNvPr>
          <p:cNvSpPr>
            <a:spLocks noGrp="1"/>
          </p:cNvSpPr>
          <p:nvPr>
            <p:ph type="body" sz="quarter" idx="13" hasCustomPrompt="1"/>
          </p:nvPr>
        </p:nvSpPr>
        <p:spPr>
          <a:xfrm>
            <a:off x="1527142" y="1590388"/>
            <a:ext cx="9143999" cy="1867188"/>
          </a:xfrm>
        </p:spPr>
        <p:txBody>
          <a:bodyPr>
            <a:normAutofit/>
          </a:bodyPr>
          <a:lstStyle>
            <a:lvl1pPr>
              <a:buNone/>
              <a:defRPr sz="4000"/>
            </a:lvl1pPr>
          </a:lstStyle>
          <a:p>
            <a:pPr lvl="0"/>
            <a:r>
              <a:rPr lang="en-US"/>
              <a:t>[Quote]</a:t>
            </a:r>
          </a:p>
        </p:txBody>
      </p:sp>
      <p:sp>
        <p:nvSpPr>
          <p:cNvPr id="15" name="Text Placeholder 13">
            <a:extLst>
              <a:ext uri="{FF2B5EF4-FFF2-40B4-BE49-F238E27FC236}">
                <a16:creationId xmlns:a16="http://schemas.microsoft.com/office/drawing/2014/main" id="{0CF953FE-1163-B688-A073-00357B438F86}"/>
              </a:ext>
            </a:extLst>
          </p:cNvPr>
          <p:cNvSpPr>
            <a:spLocks noGrp="1"/>
          </p:cNvSpPr>
          <p:nvPr>
            <p:ph type="body" sz="quarter" idx="14" hasCustomPrompt="1"/>
          </p:nvPr>
        </p:nvSpPr>
        <p:spPr>
          <a:xfrm>
            <a:off x="6043435" y="3618490"/>
            <a:ext cx="4627706" cy="858982"/>
          </a:xfrm>
        </p:spPr>
        <p:txBody>
          <a:bodyPr/>
          <a:lstStyle>
            <a:lvl1pPr algn="r">
              <a:buNone/>
              <a:defRPr sz="2400"/>
            </a:lvl1pPr>
          </a:lstStyle>
          <a:p>
            <a:pPr lvl="0"/>
            <a:r>
              <a:rPr lang="en-US"/>
              <a:t>[Attribution]</a:t>
            </a:r>
          </a:p>
        </p:txBody>
      </p:sp>
    </p:spTree>
    <p:extLst>
      <p:ext uri="{BB962C8B-B14F-4D97-AF65-F5344CB8AC3E}">
        <p14:creationId xmlns:p14="http://schemas.microsoft.com/office/powerpoint/2010/main" val="3604470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or Roadmap 1">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DAD2314-1D5F-D76C-7BB7-99F0D41AADA1}"/>
              </a:ext>
            </a:extLst>
          </p:cNvPr>
          <p:cNvSpPr>
            <a:spLocks noGrp="1"/>
          </p:cNvSpPr>
          <p:nvPr>
            <p:ph type="title" hasCustomPrompt="1"/>
          </p:nvPr>
        </p:nvSpPr>
        <p:spPr>
          <a:xfrm>
            <a:off x="838200" y="361036"/>
            <a:ext cx="10515600" cy="1325563"/>
          </a:xfrm>
          <a:prstGeom prst="roundRect">
            <a:avLst/>
          </a:prstGeom>
        </p:spPr>
        <p:style>
          <a:lnRef idx="2">
            <a:schemeClr val="dk1"/>
          </a:lnRef>
          <a:fillRef idx="1">
            <a:schemeClr val="lt1"/>
          </a:fillRef>
          <a:effectRef idx="0">
            <a:schemeClr val="dk1"/>
          </a:effectRef>
          <a:fontRef idx="minor">
            <a:schemeClr val="dk1"/>
          </a:fontRef>
        </p:style>
        <p:txBody>
          <a:bodyPr/>
          <a:lstStyle>
            <a:lvl1pPr>
              <a:defRPr/>
            </a:lvl1pPr>
          </a:lstStyle>
          <a:p>
            <a:r>
              <a:rPr lang="en-US"/>
              <a:t>[Agenda or Roadmap]</a:t>
            </a:r>
          </a:p>
        </p:txBody>
      </p:sp>
      <p:sp>
        <p:nvSpPr>
          <p:cNvPr id="4" name="Picture Placeholder 2">
            <a:extLst>
              <a:ext uri="{FF2B5EF4-FFF2-40B4-BE49-F238E27FC236}">
                <a16:creationId xmlns:a16="http://schemas.microsoft.com/office/drawing/2014/main" id="{10C6EB9B-5824-CDCF-5777-7E02BA852940}"/>
              </a:ext>
            </a:extLst>
          </p:cNvPr>
          <p:cNvSpPr>
            <a:spLocks noGrp="1"/>
          </p:cNvSpPr>
          <p:nvPr>
            <p:ph type="pic" idx="1"/>
          </p:nvPr>
        </p:nvSpPr>
        <p:spPr>
          <a:xfrm>
            <a:off x="7945514" y="1817412"/>
            <a:ext cx="3408285" cy="42815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Text Placeholder 8">
            <a:extLst>
              <a:ext uri="{FF2B5EF4-FFF2-40B4-BE49-F238E27FC236}">
                <a16:creationId xmlns:a16="http://schemas.microsoft.com/office/drawing/2014/main" id="{EA910554-578E-03AB-7FA2-DFE6464A271A}"/>
              </a:ext>
            </a:extLst>
          </p:cNvPr>
          <p:cNvSpPr>
            <a:spLocks noGrp="1"/>
          </p:cNvSpPr>
          <p:nvPr>
            <p:ph type="body" sz="quarter" idx="10"/>
          </p:nvPr>
        </p:nvSpPr>
        <p:spPr>
          <a:xfrm>
            <a:off x="838201" y="1817412"/>
            <a:ext cx="6681186" cy="4281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9349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or Roadmap 2">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761B06C-7F7B-A4E2-1938-80989D9F834E}"/>
              </a:ext>
            </a:extLst>
          </p:cNvPr>
          <p:cNvGrpSpPr/>
          <p:nvPr userDrawn="1"/>
        </p:nvGrpSpPr>
        <p:grpSpPr>
          <a:xfrm>
            <a:off x="838200" y="3216418"/>
            <a:ext cx="10515600" cy="1143147"/>
            <a:chOff x="838200" y="3216418"/>
            <a:chExt cx="10515600" cy="1143147"/>
          </a:xfrm>
          <a:solidFill>
            <a:schemeClr val="bg1"/>
          </a:solidFill>
        </p:grpSpPr>
        <p:sp>
          <p:nvSpPr>
            <p:cNvPr id="10" name="Rectangle: Rounded Corners 9">
              <a:extLst>
                <a:ext uri="{FF2B5EF4-FFF2-40B4-BE49-F238E27FC236}">
                  <a16:creationId xmlns:a16="http://schemas.microsoft.com/office/drawing/2014/main" id="{51878C18-C4EB-164B-6E03-758093EA7950}"/>
                </a:ext>
              </a:extLst>
            </p:cNvPr>
            <p:cNvSpPr/>
            <p:nvPr userDrawn="1"/>
          </p:nvSpPr>
          <p:spPr>
            <a:xfrm>
              <a:off x="838200" y="3216418"/>
              <a:ext cx="1512454" cy="1143146"/>
            </a:xfrm>
            <a:prstGeom prst="roundRect">
              <a:avLst/>
            </a:prstGeom>
            <a:grpFill/>
            <a:ln w="76200">
              <a:solidFill>
                <a:schemeClr val="tx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 name="Rectangle: Rounded Corners 12">
              <a:extLst>
                <a:ext uri="{FF2B5EF4-FFF2-40B4-BE49-F238E27FC236}">
                  <a16:creationId xmlns:a16="http://schemas.microsoft.com/office/drawing/2014/main" id="{0EBF5044-B884-5A2D-A4B4-A8A809C7C6FB}"/>
                </a:ext>
              </a:extLst>
            </p:cNvPr>
            <p:cNvSpPr/>
            <p:nvPr userDrawn="1"/>
          </p:nvSpPr>
          <p:spPr>
            <a:xfrm>
              <a:off x="3088986" y="3216419"/>
              <a:ext cx="1512454" cy="1143146"/>
            </a:xfrm>
            <a:prstGeom prst="roundRect">
              <a:avLst/>
            </a:prstGeom>
            <a:grpFill/>
            <a:ln w="76200">
              <a:solidFill>
                <a:schemeClr val="tx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4" name="Rectangle: Rounded Corners 13">
              <a:extLst>
                <a:ext uri="{FF2B5EF4-FFF2-40B4-BE49-F238E27FC236}">
                  <a16:creationId xmlns:a16="http://schemas.microsoft.com/office/drawing/2014/main" id="{E93F7A8B-E513-9549-9229-985E181F43F2}"/>
                </a:ext>
              </a:extLst>
            </p:cNvPr>
            <p:cNvSpPr/>
            <p:nvPr userDrawn="1"/>
          </p:nvSpPr>
          <p:spPr>
            <a:xfrm>
              <a:off x="5339772" y="3216418"/>
              <a:ext cx="1512454" cy="1143146"/>
            </a:xfrm>
            <a:prstGeom prst="roundRect">
              <a:avLst/>
            </a:prstGeom>
            <a:grpFill/>
            <a:ln w="76200">
              <a:solidFill>
                <a:schemeClr val="tx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 name="Rectangle: Rounded Corners 14">
              <a:extLst>
                <a:ext uri="{FF2B5EF4-FFF2-40B4-BE49-F238E27FC236}">
                  <a16:creationId xmlns:a16="http://schemas.microsoft.com/office/drawing/2014/main" id="{74D526C2-3F2F-E339-65C6-83DBF8E6DE16}"/>
                </a:ext>
              </a:extLst>
            </p:cNvPr>
            <p:cNvSpPr/>
            <p:nvPr userDrawn="1"/>
          </p:nvSpPr>
          <p:spPr>
            <a:xfrm>
              <a:off x="7590558" y="3216418"/>
              <a:ext cx="1512454" cy="1143146"/>
            </a:xfrm>
            <a:prstGeom prst="roundRect">
              <a:avLst/>
            </a:prstGeom>
            <a:grpFill/>
            <a:ln w="76200">
              <a:solidFill>
                <a:schemeClr val="tx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Rectangle: Rounded Corners 15">
              <a:extLst>
                <a:ext uri="{FF2B5EF4-FFF2-40B4-BE49-F238E27FC236}">
                  <a16:creationId xmlns:a16="http://schemas.microsoft.com/office/drawing/2014/main" id="{558E3F49-F681-49EA-6A23-11F1123E0447}"/>
                </a:ext>
              </a:extLst>
            </p:cNvPr>
            <p:cNvSpPr/>
            <p:nvPr userDrawn="1"/>
          </p:nvSpPr>
          <p:spPr>
            <a:xfrm>
              <a:off x="9841346" y="3216418"/>
              <a:ext cx="1512454" cy="1143146"/>
            </a:xfrm>
            <a:prstGeom prst="roundRect">
              <a:avLst/>
            </a:prstGeom>
            <a:grpFill/>
            <a:ln w="76200">
              <a:solidFill>
                <a:schemeClr val="tx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cxnSp>
          <p:nvCxnSpPr>
            <p:cNvPr id="18" name="Straight Arrow Connector 17">
              <a:extLst>
                <a:ext uri="{FF2B5EF4-FFF2-40B4-BE49-F238E27FC236}">
                  <a16:creationId xmlns:a16="http://schemas.microsoft.com/office/drawing/2014/main" id="{4FD9EF32-C1BF-C883-F684-A36BBEEDD979}"/>
                </a:ext>
              </a:extLst>
            </p:cNvPr>
            <p:cNvCxnSpPr>
              <a:cxnSpLocks/>
              <a:stCxn id="10" idx="3"/>
              <a:endCxn id="13" idx="1"/>
            </p:cNvCxnSpPr>
            <p:nvPr userDrawn="1"/>
          </p:nvCxnSpPr>
          <p:spPr>
            <a:xfrm>
              <a:off x="2350654" y="3787991"/>
              <a:ext cx="738332" cy="1"/>
            </a:xfrm>
            <a:prstGeom prst="straightConnector1">
              <a:avLst/>
            </a:prstGeom>
            <a:grpFill/>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242A67AE-58A2-42CE-68FD-A8F804F2CA7B}"/>
                </a:ext>
              </a:extLst>
            </p:cNvPr>
            <p:cNvCxnSpPr>
              <a:cxnSpLocks/>
              <a:stCxn id="13" idx="3"/>
              <a:endCxn id="14" idx="1"/>
            </p:cNvCxnSpPr>
            <p:nvPr userDrawn="1"/>
          </p:nvCxnSpPr>
          <p:spPr>
            <a:xfrm flipV="1">
              <a:off x="4601440" y="3787991"/>
              <a:ext cx="738332" cy="1"/>
            </a:xfrm>
            <a:prstGeom prst="straightConnector1">
              <a:avLst/>
            </a:prstGeom>
            <a:grpFill/>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E41CCB09-944C-4C7A-D9AD-9A3DDDF6DF59}"/>
                </a:ext>
              </a:extLst>
            </p:cNvPr>
            <p:cNvCxnSpPr>
              <a:cxnSpLocks/>
              <a:stCxn id="14" idx="3"/>
              <a:endCxn id="15" idx="1"/>
            </p:cNvCxnSpPr>
            <p:nvPr userDrawn="1"/>
          </p:nvCxnSpPr>
          <p:spPr>
            <a:xfrm>
              <a:off x="6852226" y="3787991"/>
              <a:ext cx="738332" cy="0"/>
            </a:xfrm>
            <a:prstGeom prst="straightConnector1">
              <a:avLst/>
            </a:prstGeom>
            <a:grpFill/>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28212068-736B-0FAE-8514-69F2378EA0DF}"/>
                </a:ext>
              </a:extLst>
            </p:cNvPr>
            <p:cNvCxnSpPr>
              <a:cxnSpLocks/>
              <a:stCxn id="15" idx="3"/>
              <a:endCxn id="16" idx="1"/>
            </p:cNvCxnSpPr>
            <p:nvPr userDrawn="1"/>
          </p:nvCxnSpPr>
          <p:spPr>
            <a:xfrm>
              <a:off x="9103012" y="3787991"/>
              <a:ext cx="738334" cy="0"/>
            </a:xfrm>
            <a:prstGeom prst="straightConnector1">
              <a:avLst/>
            </a:prstGeom>
            <a:grpFill/>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
        <p:nvSpPr>
          <p:cNvPr id="3" name="Title 1">
            <a:extLst>
              <a:ext uri="{FF2B5EF4-FFF2-40B4-BE49-F238E27FC236}">
                <a16:creationId xmlns:a16="http://schemas.microsoft.com/office/drawing/2014/main" id="{C832022A-9A4C-6A13-C10B-AACC1B78A186}"/>
              </a:ext>
            </a:extLst>
          </p:cNvPr>
          <p:cNvSpPr>
            <a:spLocks noGrp="1"/>
          </p:cNvSpPr>
          <p:nvPr>
            <p:ph type="title" hasCustomPrompt="1"/>
          </p:nvPr>
        </p:nvSpPr>
        <p:spPr>
          <a:xfrm>
            <a:off x="838200" y="361036"/>
            <a:ext cx="10515600" cy="1325563"/>
          </a:xfrm>
          <a:prstGeom prst="roundRect">
            <a:avLst/>
          </a:prstGeom>
        </p:spPr>
        <p:style>
          <a:lnRef idx="2">
            <a:schemeClr val="dk1"/>
          </a:lnRef>
          <a:fillRef idx="1">
            <a:schemeClr val="lt1"/>
          </a:fillRef>
          <a:effectRef idx="0">
            <a:schemeClr val="dk1"/>
          </a:effectRef>
          <a:fontRef idx="minor">
            <a:schemeClr val="dk1"/>
          </a:fontRef>
        </p:style>
        <p:txBody>
          <a:bodyPr/>
          <a:lstStyle>
            <a:lvl1pPr>
              <a:defRPr/>
            </a:lvl1pPr>
          </a:lstStyle>
          <a:p>
            <a:r>
              <a:rPr lang="en-US"/>
              <a:t>[Agenda or Roadmap]</a:t>
            </a:r>
          </a:p>
        </p:txBody>
      </p:sp>
    </p:spTree>
    <p:extLst>
      <p:ext uri="{BB962C8B-B14F-4D97-AF65-F5344CB8AC3E}">
        <p14:creationId xmlns:p14="http://schemas.microsoft.com/office/powerpoint/2010/main" val="30651661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ity or Discussion">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ED62800-227B-95A9-021C-32F02AF123C2}"/>
              </a:ext>
            </a:extLst>
          </p:cNvPr>
          <p:cNvSpPr>
            <a:spLocks noGrp="1"/>
          </p:cNvSpPr>
          <p:nvPr>
            <p:ph type="body" sz="quarter" idx="13"/>
          </p:nvPr>
        </p:nvSpPr>
        <p:spPr>
          <a:xfrm>
            <a:off x="2614613" y="2051050"/>
            <a:ext cx="6962774" cy="26495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9D260057-DC8D-285B-F62C-9DB90B081AB9}"/>
              </a:ext>
            </a:extLst>
          </p:cNvPr>
          <p:cNvSpPr>
            <a:spLocks noGrp="1"/>
          </p:cNvSpPr>
          <p:nvPr>
            <p:ph type="body" sz="quarter" idx="14" hasCustomPrompt="1"/>
          </p:nvPr>
        </p:nvSpPr>
        <p:spPr>
          <a:xfrm>
            <a:off x="3581400" y="4886325"/>
            <a:ext cx="5029200" cy="978766"/>
          </a:xfrm>
        </p:spPr>
        <p:txBody>
          <a:bodyPr/>
          <a:lstStyle>
            <a:lvl1pPr algn="ctr">
              <a:buNone/>
              <a:defRPr sz="2400"/>
            </a:lvl1pPr>
            <a:lvl2pPr algn="ctr">
              <a:buNone/>
              <a:defRPr/>
            </a:lvl2pPr>
          </a:lstStyle>
          <a:p>
            <a:pPr lvl="0"/>
            <a:r>
              <a:rPr lang="en-US"/>
              <a:t>[Instructions]</a:t>
            </a:r>
          </a:p>
          <a:p>
            <a:pPr lvl="0"/>
            <a:r>
              <a:rPr lang="en-US"/>
              <a:t>[Think - Pair – Share]</a:t>
            </a:r>
          </a:p>
          <a:p>
            <a:pPr lvl="1"/>
            <a:endParaRPr lang="en-US"/>
          </a:p>
        </p:txBody>
      </p:sp>
      <p:sp>
        <p:nvSpPr>
          <p:cNvPr id="3" name="Title 1">
            <a:extLst>
              <a:ext uri="{FF2B5EF4-FFF2-40B4-BE49-F238E27FC236}">
                <a16:creationId xmlns:a16="http://schemas.microsoft.com/office/drawing/2014/main" id="{E2F3DE42-A299-F6E6-265B-1DDC7FAE2AF4}"/>
              </a:ext>
            </a:extLst>
          </p:cNvPr>
          <p:cNvSpPr>
            <a:spLocks noGrp="1"/>
          </p:cNvSpPr>
          <p:nvPr>
            <p:ph type="title" hasCustomPrompt="1"/>
          </p:nvPr>
        </p:nvSpPr>
        <p:spPr>
          <a:xfrm>
            <a:off x="838200" y="361036"/>
            <a:ext cx="10515600" cy="1325563"/>
          </a:xfrm>
          <a:prstGeom prst="roundRect">
            <a:avLst/>
          </a:prstGeom>
        </p:spPr>
        <p:style>
          <a:lnRef idx="2">
            <a:schemeClr val="dk1"/>
          </a:lnRef>
          <a:fillRef idx="1">
            <a:schemeClr val="lt1"/>
          </a:fillRef>
          <a:effectRef idx="0">
            <a:schemeClr val="dk1"/>
          </a:effectRef>
          <a:fontRef idx="minor">
            <a:schemeClr val="dk1"/>
          </a:fontRef>
        </p:style>
        <p:txBody>
          <a:bodyPr/>
          <a:lstStyle>
            <a:lvl1pPr>
              <a:defRPr/>
            </a:lvl1pPr>
          </a:lstStyle>
          <a:p>
            <a:r>
              <a:rPr lang="en-US"/>
              <a:t>[Activity/Discussion]</a:t>
            </a:r>
          </a:p>
        </p:txBody>
      </p:sp>
    </p:spTree>
    <p:extLst>
      <p:ext uri="{BB962C8B-B14F-4D97-AF65-F5344CB8AC3E}">
        <p14:creationId xmlns:p14="http://schemas.microsoft.com/office/powerpoint/2010/main" val="2782800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AFEFB-6306-280C-5544-27FDCB3B2A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7553B8-6FCB-67D4-2197-0CC08BC06F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1385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D6411-D57A-0320-51F1-0716EFD2B7DD}"/>
              </a:ext>
            </a:extLst>
          </p:cNvPr>
          <p:cNvSpPr>
            <a:spLocks noGrp="1"/>
          </p:cNvSpPr>
          <p:nvPr>
            <p:ph type="title" hasCustomPrompt="1"/>
          </p:nvPr>
        </p:nvSpPr>
        <p:spPr>
          <a:xfrm>
            <a:off x="831850" y="1709738"/>
            <a:ext cx="10515600" cy="2852737"/>
          </a:xfrm>
        </p:spPr>
        <p:txBody>
          <a:bodyPr anchor="b"/>
          <a:lstStyle>
            <a:lvl1pPr>
              <a:defRPr sz="6000"/>
            </a:lvl1pPr>
          </a:lstStyle>
          <a:p>
            <a:r>
              <a:rPr lang="en-US"/>
              <a:t>[Section Header/Break]</a:t>
            </a:r>
          </a:p>
        </p:txBody>
      </p:sp>
      <p:sp>
        <p:nvSpPr>
          <p:cNvPr id="3" name="Text Placeholder 2">
            <a:extLst>
              <a:ext uri="{FF2B5EF4-FFF2-40B4-BE49-F238E27FC236}">
                <a16:creationId xmlns:a16="http://schemas.microsoft.com/office/drawing/2014/main" id="{2826C1A7-AA97-2470-8D73-679B09D297D9}"/>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417489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eflection">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955597E-F500-CB81-F7A8-E150DD17CFB8}"/>
              </a:ext>
            </a:extLst>
          </p:cNvPr>
          <p:cNvSpPr>
            <a:spLocks noGrp="1"/>
          </p:cNvSpPr>
          <p:nvPr>
            <p:ph type="body" sz="quarter" idx="13" hasCustomPrompt="1"/>
          </p:nvPr>
        </p:nvSpPr>
        <p:spPr>
          <a:xfrm>
            <a:off x="2450969" y="2159000"/>
            <a:ext cx="7305773" cy="3440113"/>
          </a:xfrm>
        </p:spPr>
        <p:txBody>
          <a:bodyPr>
            <a:normAutofit/>
          </a:bodyPr>
          <a:lstStyle>
            <a:lvl1pPr>
              <a:buNone/>
              <a:defRPr sz="5400"/>
            </a:lvl1pPr>
          </a:lstStyle>
          <a:p>
            <a:pPr lvl="0"/>
            <a:r>
              <a:rPr lang="en-US"/>
              <a:t>[What is one idea you can apply next week?]</a:t>
            </a:r>
          </a:p>
        </p:txBody>
      </p:sp>
      <p:sp>
        <p:nvSpPr>
          <p:cNvPr id="3" name="Title 1">
            <a:extLst>
              <a:ext uri="{FF2B5EF4-FFF2-40B4-BE49-F238E27FC236}">
                <a16:creationId xmlns:a16="http://schemas.microsoft.com/office/drawing/2014/main" id="{5D3B1EAC-6E4E-B170-B214-D3F100C4F0CE}"/>
              </a:ext>
            </a:extLst>
          </p:cNvPr>
          <p:cNvSpPr>
            <a:spLocks noGrp="1"/>
          </p:cNvSpPr>
          <p:nvPr>
            <p:ph type="title" hasCustomPrompt="1"/>
          </p:nvPr>
        </p:nvSpPr>
        <p:spPr>
          <a:xfrm>
            <a:off x="838200" y="361036"/>
            <a:ext cx="10515600" cy="1325563"/>
          </a:xfrm>
          <a:prstGeom prst="roundRect">
            <a:avLst/>
          </a:prstGeom>
        </p:spPr>
        <p:style>
          <a:lnRef idx="2">
            <a:schemeClr val="dk1"/>
          </a:lnRef>
          <a:fillRef idx="1">
            <a:schemeClr val="lt1"/>
          </a:fillRef>
          <a:effectRef idx="0">
            <a:schemeClr val="dk1"/>
          </a:effectRef>
          <a:fontRef idx="minor">
            <a:schemeClr val="dk1"/>
          </a:fontRef>
        </p:style>
        <p:txBody>
          <a:bodyPr/>
          <a:lstStyle>
            <a:lvl1pPr>
              <a:defRPr/>
            </a:lvl1pPr>
          </a:lstStyle>
          <a:p>
            <a:r>
              <a:rPr lang="en-US"/>
              <a:t>[Reflection]</a:t>
            </a:r>
          </a:p>
        </p:txBody>
      </p:sp>
    </p:spTree>
    <p:extLst>
      <p:ext uri="{BB962C8B-B14F-4D97-AF65-F5344CB8AC3E}">
        <p14:creationId xmlns:p14="http://schemas.microsoft.com/office/powerpoint/2010/main" val="21930300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act or Follow up">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839ADD4-00E7-C054-A734-99E9E60F52FA}"/>
              </a:ext>
            </a:extLst>
          </p:cNvPr>
          <p:cNvSpPr>
            <a:spLocks noGrp="1"/>
          </p:cNvSpPr>
          <p:nvPr>
            <p:ph sz="quarter" idx="13"/>
          </p:nvPr>
        </p:nvSpPr>
        <p:spPr>
          <a:xfrm>
            <a:off x="838201" y="2125332"/>
            <a:ext cx="5257799" cy="3732556"/>
          </a:xfrm>
        </p:spPr>
        <p:txBody>
          <a:bodyPr/>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1">
            <a:extLst>
              <a:ext uri="{FF2B5EF4-FFF2-40B4-BE49-F238E27FC236}">
                <a16:creationId xmlns:a16="http://schemas.microsoft.com/office/drawing/2014/main" id="{183AA3AE-E461-4C77-71DF-DEBB1ED104C4}"/>
              </a:ext>
            </a:extLst>
          </p:cNvPr>
          <p:cNvSpPr>
            <a:spLocks noGrp="1"/>
          </p:cNvSpPr>
          <p:nvPr>
            <p:ph type="title" hasCustomPrompt="1"/>
          </p:nvPr>
        </p:nvSpPr>
        <p:spPr>
          <a:xfrm>
            <a:off x="838200" y="361036"/>
            <a:ext cx="10515600" cy="1325563"/>
          </a:xfrm>
          <a:prstGeom prst="roundRect">
            <a:avLst/>
          </a:prstGeom>
        </p:spPr>
        <p:style>
          <a:lnRef idx="2">
            <a:schemeClr val="dk1"/>
          </a:lnRef>
          <a:fillRef idx="1">
            <a:schemeClr val="lt1"/>
          </a:fillRef>
          <a:effectRef idx="0">
            <a:schemeClr val="dk1"/>
          </a:effectRef>
          <a:fontRef idx="minor">
            <a:schemeClr val="dk1"/>
          </a:fontRef>
        </p:style>
        <p:txBody>
          <a:bodyPr/>
          <a:lstStyle>
            <a:lvl1pPr>
              <a:defRPr/>
            </a:lvl1pPr>
          </a:lstStyle>
          <a:p>
            <a:r>
              <a:rPr lang="en-US"/>
              <a:t>[Contact/Follow up]</a:t>
            </a:r>
          </a:p>
        </p:txBody>
      </p:sp>
    </p:spTree>
    <p:extLst>
      <p:ext uri="{BB962C8B-B14F-4D97-AF65-F5344CB8AC3E}">
        <p14:creationId xmlns:p14="http://schemas.microsoft.com/office/powerpoint/2010/main" val="21421581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 and A">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7B3B717-07C9-F16D-0722-257F5BF2C022}"/>
              </a:ext>
            </a:extLst>
          </p:cNvPr>
          <p:cNvSpPr>
            <a:spLocks noGrp="1"/>
          </p:cNvSpPr>
          <p:nvPr>
            <p:ph type="body" sz="quarter" idx="13" hasCustomPrompt="1"/>
          </p:nvPr>
        </p:nvSpPr>
        <p:spPr>
          <a:xfrm>
            <a:off x="1519286" y="2318871"/>
            <a:ext cx="9153427" cy="1110129"/>
          </a:xfrm>
          <a:prstGeom prst="roundRect">
            <a:avLst>
              <a:gd name="adj" fmla="val 18799"/>
            </a:avLst>
          </a:prstGeom>
        </p:spPr>
        <p:txBody>
          <a:bodyPr anchor="ctr">
            <a:normAutofit/>
          </a:bodyPr>
          <a:lstStyle>
            <a:lvl1pPr algn="ctr">
              <a:buNone/>
              <a:defRPr sz="8000"/>
            </a:lvl1pPr>
          </a:lstStyle>
          <a:p>
            <a:pPr lvl="0"/>
            <a:r>
              <a:rPr lang="en-US"/>
              <a:t>Q &amp; A</a:t>
            </a:r>
          </a:p>
        </p:txBody>
      </p:sp>
    </p:spTree>
    <p:extLst>
      <p:ext uri="{BB962C8B-B14F-4D97-AF65-F5344CB8AC3E}">
        <p14:creationId xmlns:p14="http://schemas.microsoft.com/office/powerpoint/2010/main" val="11335433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C66A-14DD-D046-A74D-31386D77792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00008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584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C012C-6C6E-C041-42E5-8FBF1021D9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AF4ADFD-686F-8303-27E3-E159CB5249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44111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CE27C7-3A79-AE59-74BD-88786FC8F0B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AAC1F2-DD83-0388-AADF-B1D892C92E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1328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5500F6-54A9-C200-0B68-F31B8D82028D}"/>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1BAB54-73C9-5875-0C15-F70CDE291E2F}"/>
              </a:ext>
            </a:extLst>
          </p:cNvPr>
          <p:cNvSpPr>
            <a:spLocks noGrp="1"/>
          </p:cNvSpPr>
          <p:nvPr>
            <p:ph type="title"/>
          </p:nvPr>
        </p:nvSpPr>
        <p:spPr>
          <a:xfrm>
            <a:off x="831850" y="1709739"/>
            <a:ext cx="10515600" cy="1719262"/>
          </a:xfrm>
        </p:spPr>
        <p:txBody>
          <a:bodyPr anchor="ctr">
            <a:normAutofit/>
          </a:bodyPr>
          <a:lstStyle>
            <a:lvl1pPr algn="ctr">
              <a:defRPr sz="42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805284D8-86FC-529F-8CA6-EC2065AEA470}"/>
              </a:ext>
            </a:extLst>
          </p:cNvPr>
          <p:cNvSpPr>
            <a:spLocks noGrp="1"/>
          </p:cNvSpPr>
          <p:nvPr>
            <p:ph type="body" idx="1"/>
          </p:nvPr>
        </p:nvSpPr>
        <p:spPr>
          <a:xfrm>
            <a:off x="831850" y="3506387"/>
            <a:ext cx="10515600" cy="683873"/>
          </a:xfrm>
        </p:spPr>
        <p:txBody>
          <a:bodyPr anchor="ct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9" name="Picture 8">
            <a:extLst>
              <a:ext uri="{FF2B5EF4-FFF2-40B4-BE49-F238E27FC236}">
                <a16:creationId xmlns:a16="http://schemas.microsoft.com/office/drawing/2014/main" id="{1E5194EA-0E2B-F5E0-2DB3-E2B89AD6E5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4924" t="55418" b="40494"/>
          <a:stretch/>
        </p:blipFill>
        <p:spPr>
          <a:xfrm>
            <a:off x="0" y="6272212"/>
            <a:ext cx="12192000" cy="585788"/>
          </a:xfrm>
          <a:prstGeom prst="rect">
            <a:avLst/>
          </a:prstGeom>
          <a:ln>
            <a:noFill/>
          </a:ln>
        </p:spPr>
      </p:pic>
      <p:sp>
        <p:nvSpPr>
          <p:cNvPr id="4" name="Rectangle 3">
            <a:extLst>
              <a:ext uri="{FF2B5EF4-FFF2-40B4-BE49-F238E27FC236}">
                <a16:creationId xmlns:a16="http://schemas.microsoft.com/office/drawing/2014/main" id="{A5E79AFF-24DC-1943-5A33-FF4F6B28A7C4}"/>
              </a:ext>
            </a:extLst>
          </p:cNvPr>
          <p:cNvSpPr/>
          <p:nvPr userDrawn="1"/>
        </p:nvSpPr>
        <p:spPr>
          <a:xfrm>
            <a:off x="0" y="6205491"/>
            <a:ext cx="12192000" cy="1420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089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CE489E-F72C-6EB0-0C14-46452831E02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7E4AF8F-B738-8600-0C75-F7229BD997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a:extLst>
              <a:ext uri="{FF2B5EF4-FFF2-40B4-BE49-F238E27FC236}">
                <a16:creationId xmlns:a16="http://schemas.microsoft.com/office/drawing/2014/main" id="{D6C786EB-4BD2-64C6-7B2E-D2982B4777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2028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63874-A346-0507-4D2D-023FB12B126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6D8016-C2B5-1EF3-D750-7E2725CFF562}"/>
              </a:ext>
            </a:extLst>
          </p:cNvPr>
          <p:cNvSpPr>
            <a:spLocks noGrp="1"/>
          </p:cNvSpPr>
          <p:nvPr>
            <p:ph type="body" idx="1"/>
          </p:nvPr>
        </p:nvSpPr>
        <p:spPr>
          <a:xfrm>
            <a:off x="839788" y="1681163"/>
            <a:ext cx="5157787" cy="823912"/>
          </a:xfrm>
        </p:spPr>
        <p:txBody>
          <a:bodyPr anchor="ctr"/>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B8C7CA-DAF7-6608-88D6-2675CFDA17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AA18F7-BAAC-A027-A30E-50567EEC3752}"/>
              </a:ext>
            </a:extLst>
          </p:cNvPr>
          <p:cNvSpPr>
            <a:spLocks noGrp="1"/>
          </p:cNvSpPr>
          <p:nvPr>
            <p:ph type="body" sz="quarter" idx="3"/>
          </p:nvPr>
        </p:nvSpPr>
        <p:spPr>
          <a:xfrm>
            <a:off x="6172200" y="1681163"/>
            <a:ext cx="5183188" cy="823912"/>
          </a:xfrm>
        </p:spPr>
        <p:txBody>
          <a:bodyPr anchor="ctr"/>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F548D1-A50A-33D2-1D5B-5C0683DC07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956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EE57-F736-6C37-4F9E-E49462B7D0F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2801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0614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6442B-357F-A81A-A2AD-1B9BE40098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FE9D44-C3AD-F23B-7534-8FE3AF4179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E66533-992E-60CB-6BEC-00A0A4C9A9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190122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76A1E-3674-8D0C-E603-13C618BB9A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8573571-E461-6EF7-C146-AFEB0676B7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7353CDE-DF56-A716-5387-670F59F09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547205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theme" Target="../theme/theme2.xml"/><Relationship Id="rId3" Type="http://schemas.openxmlformats.org/officeDocument/2006/relationships/slideLayout" Target="../slideLayouts/slideLayout13.xml"/><Relationship Id="rId21" Type="http://schemas.microsoft.com/office/2007/relationships/hdphoto" Target="../media/hdphoto1.wdp"/><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image" Target="../media/image6.png"/><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image" Target="../media/image5.png"/><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97CAAEE-FB23-2501-3E99-BFD395027496}"/>
              </a:ext>
            </a:extLst>
          </p:cNvPr>
          <p:cNvPicPr>
            <a:picLocks noChangeAspect="1"/>
          </p:cNvPicPr>
          <p:nvPr userDrawn="1"/>
        </p:nvPicPr>
        <p:blipFill>
          <a:blip r:embed="rId12">
            <a:alphaModFix amt="5000"/>
          </a:blip>
          <a:stretch>
            <a:fillRect/>
          </a:stretch>
        </p:blipFill>
        <p:spPr>
          <a:xfrm>
            <a:off x="5354002" y="2636876"/>
            <a:ext cx="8427560" cy="3789574"/>
          </a:xfrm>
          <a:prstGeom prst="rect">
            <a:avLst/>
          </a:prstGeom>
        </p:spPr>
      </p:pic>
      <p:sp>
        <p:nvSpPr>
          <p:cNvPr id="8" name="Rectangle 7">
            <a:extLst>
              <a:ext uri="{FF2B5EF4-FFF2-40B4-BE49-F238E27FC236}">
                <a16:creationId xmlns:a16="http://schemas.microsoft.com/office/drawing/2014/main" id="{A25011B6-0D93-A3A7-22F4-38FA5C761339}"/>
              </a:ext>
            </a:extLst>
          </p:cNvPr>
          <p:cNvSpPr/>
          <p:nvPr userDrawn="1"/>
        </p:nvSpPr>
        <p:spPr>
          <a:xfrm>
            <a:off x="0" y="6274965"/>
            <a:ext cx="12192000" cy="583035"/>
          </a:xfrm>
          <a:prstGeom prst="rect">
            <a:avLst/>
          </a:prstGeom>
          <a:solidFill>
            <a:srgbClr val="7CB7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021E8A7-3CF0-A834-4520-2FD7310A45CA}"/>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3048000" y="6349712"/>
            <a:ext cx="6096000" cy="433541"/>
          </a:xfrm>
          <a:prstGeom prst="rect">
            <a:avLst/>
          </a:prstGeom>
        </p:spPr>
      </p:pic>
      <p:sp>
        <p:nvSpPr>
          <p:cNvPr id="10" name="Rectangle 9">
            <a:extLst>
              <a:ext uri="{FF2B5EF4-FFF2-40B4-BE49-F238E27FC236}">
                <a16:creationId xmlns:a16="http://schemas.microsoft.com/office/drawing/2014/main" id="{4CA3B68B-C8D1-2A06-DA51-DD8F7E006E01}"/>
              </a:ext>
            </a:extLst>
          </p:cNvPr>
          <p:cNvSpPr/>
          <p:nvPr userDrawn="1"/>
        </p:nvSpPr>
        <p:spPr>
          <a:xfrm>
            <a:off x="0" y="0"/>
            <a:ext cx="1658679" cy="233916"/>
          </a:xfrm>
          <a:prstGeom prst="rect">
            <a:avLst/>
          </a:prstGeom>
          <a:solidFill>
            <a:srgbClr val="0B3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55F28D10-7B79-756C-E3DA-365EB386B4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7FF5D8-6929-28A0-5FFA-46B61F9748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6826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3600" b="0" i="0" kern="1200">
          <a:solidFill>
            <a:srgbClr val="DB4326"/>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9"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777B0F-97E2-69CF-E3FF-B8A55B9A5AFD}"/>
              </a:ext>
            </a:extLst>
          </p:cNvPr>
          <p:cNvSpPr>
            <a:spLocks noGrp="1"/>
          </p:cNvSpPr>
          <p:nvPr>
            <p:ph type="title"/>
          </p:nvPr>
        </p:nvSpPr>
        <p:spPr>
          <a:xfrm>
            <a:off x="838200" y="162628"/>
            <a:ext cx="10515600" cy="1325563"/>
          </a:xfrm>
          <a:prstGeom prst="round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F257D7-E3E9-EDF2-2DAE-C4EEF6DE960A}"/>
              </a:ext>
            </a:extLst>
          </p:cNvPr>
          <p:cNvSpPr>
            <a:spLocks noGrp="1"/>
          </p:cNvSpPr>
          <p:nvPr>
            <p:ph type="body" idx="1"/>
          </p:nvPr>
        </p:nvSpPr>
        <p:spPr>
          <a:xfrm>
            <a:off x="838200" y="1632570"/>
            <a:ext cx="10515600" cy="4351338"/>
          </a:xfrm>
          <a:prstGeom prst="roundRect">
            <a:avLst>
              <a:gd name="adj" fmla="val 13201"/>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Rounded Corners 11">
            <a:extLst>
              <a:ext uri="{FF2B5EF4-FFF2-40B4-BE49-F238E27FC236}">
                <a16:creationId xmlns:a16="http://schemas.microsoft.com/office/drawing/2014/main" id="{AF2E6255-87B5-B8FE-2322-2B62B6C3AF9C}"/>
              </a:ext>
            </a:extLst>
          </p:cNvPr>
          <p:cNvSpPr/>
          <p:nvPr userDrawn="1"/>
        </p:nvSpPr>
        <p:spPr>
          <a:xfrm>
            <a:off x="3720445" y="6237838"/>
            <a:ext cx="4751109" cy="534154"/>
          </a:xfrm>
          <a:prstGeom prst="roundRect">
            <a:avLst/>
          </a:prstGeom>
          <a:blipFill>
            <a:blip r:embed="rId20" cstate="email">
              <a:extLst>
                <a:ext uri="{BEBA8EAE-BF5A-486C-A8C5-ECC9F3942E4B}">
                  <a14:imgProps xmlns:a14="http://schemas.microsoft.com/office/drawing/2010/main">
                    <a14:imgLayer r:embed="rId21">
                      <a14:imgEffect>
                        <a14:artisticLineDrawing/>
                      </a14:imgEffect>
                    </a14:imgLayer>
                  </a14:imgProps>
                </a:ex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a:solidFill>
                  <a:schemeClr val="tx1"/>
                </a:solidFill>
              </a:rPr>
              <a:t>Fall 2026 Professional Development Week</a:t>
            </a:r>
          </a:p>
        </p:txBody>
      </p:sp>
    </p:spTree>
    <p:extLst>
      <p:ext uri="{BB962C8B-B14F-4D97-AF65-F5344CB8AC3E}">
        <p14:creationId xmlns:p14="http://schemas.microsoft.com/office/powerpoint/2010/main" val="1999217926"/>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rms.cloud.microsoft/r/u8PrCmjvzN"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chart" Target="../charts/chart8.xml"/><Relationship Id="rId4" Type="http://schemas.openxmlformats.org/officeDocument/2006/relationships/chart" Target="../charts/char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2.emf"/></Relationships>
</file>

<file path=ppt/slides/_rels/slide3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emf"/><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emf"/><Relationship Id="rId4" Type="http://schemas.openxmlformats.org/officeDocument/2006/relationships/image" Target="../media/image41.jpeg"/></Relationships>
</file>

<file path=ppt/slides/_rels/slide42.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sv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48.svg"/><Relationship Id="rId5" Type="http://schemas.openxmlformats.org/officeDocument/2006/relationships/image" Target="../media/image47.svg"/><Relationship Id="rId4" Type="http://schemas.openxmlformats.org/officeDocument/2006/relationships/image" Target="../media/image46.svg"/></Relationships>
</file>

<file path=ppt/slides/_rels/slide44.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emf"/><Relationship Id="rId7" Type="http://schemas.openxmlformats.org/officeDocument/2006/relationships/diagramColors" Target="../diagrams/colors2.xml"/><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6.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2.emf"/><Relationship Id="rId7" Type="http://schemas.openxmlformats.org/officeDocument/2006/relationships/image" Target="../media/image55.svg"/><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image" Target="../media/image54.svg"/><Relationship Id="rId11" Type="http://schemas.openxmlformats.org/officeDocument/2006/relationships/image" Target="../media/image59.svg"/><Relationship Id="rId5" Type="http://schemas.openxmlformats.org/officeDocument/2006/relationships/image" Target="../media/image53.svg"/><Relationship Id="rId10" Type="http://schemas.openxmlformats.org/officeDocument/2006/relationships/image" Target="../media/image58.svg"/><Relationship Id="rId4" Type="http://schemas.openxmlformats.org/officeDocument/2006/relationships/image" Target="../media/image52.svg"/><Relationship Id="rId9" Type="http://schemas.openxmlformats.org/officeDocument/2006/relationships/image" Target="../media/image57.svg"/></Relationships>
</file>

<file path=ppt/slides/_rels/slide47.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2.emf"/><Relationship Id="rId7" Type="http://schemas.openxmlformats.org/officeDocument/2006/relationships/image" Target="../media/image63.svg"/><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image" Target="../media/image62.svg"/><Relationship Id="rId11" Type="http://schemas.openxmlformats.org/officeDocument/2006/relationships/image" Target="../media/image66.svg"/><Relationship Id="rId5" Type="http://schemas.openxmlformats.org/officeDocument/2006/relationships/image" Target="../media/image61.svg"/><Relationship Id="rId10" Type="http://schemas.openxmlformats.org/officeDocument/2006/relationships/image" Target="../media/image54.svg"/><Relationship Id="rId4" Type="http://schemas.openxmlformats.org/officeDocument/2006/relationships/image" Target="../media/image60.svg"/><Relationship Id="rId9" Type="http://schemas.openxmlformats.org/officeDocument/2006/relationships/image" Target="../media/image65.svg"/></Relationships>
</file>

<file path=ppt/slides/_rels/slide48.xml.rels><?xml version="1.0" encoding="UTF-8" standalone="yes"?>
<Relationships xmlns="http://schemas.openxmlformats.org/package/2006/relationships"><Relationship Id="rId8" Type="http://schemas.openxmlformats.org/officeDocument/2006/relationships/image" Target="../media/image71.svg"/><Relationship Id="rId13" Type="http://schemas.openxmlformats.org/officeDocument/2006/relationships/image" Target="../media/image76.svg"/><Relationship Id="rId3" Type="http://schemas.openxmlformats.org/officeDocument/2006/relationships/image" Target="../media/image67.svg"/><Relationship Id="rId7" Type="http://schemas.openxmlformats.org/officeDocument/2006/relationships/image" Target="../media/image70.svg"/><Relationship Id="rId12" Type="http://schemas.openxmlformats.org/officeDocument/2006/relationships/image" Target="../media/image75.svg"/><Relationship Id="rId2" Type="http://schemas.openxmlformats.org/officeDocument/2006/relationships/notesSlide" Target="../notesSlides/notesSlide48.xml"/><Relationship Id="rId16" Type="http://schemas.openxmlformats.org/officeDocument/2006/relationships/image" Target="../media/image79.svg"/><Relationship Id="rId1" Type="http://schemas.openxmlformats.org/officeDocument/2006/relationships/slideLayout" Target="../slideLayouts/slideLayout4.xml"/><Relationship Id="rId6" Type="http://schemas.openxmlformats.org/officeDocument/2006/relationships/image" Target="../media/image69.svg"/><Relationship Id="rId11" Type="http://schemas.openxmlformats.org/officeDocument/2006/relationships/image" Target="../media/image74.svg"/><Relationship Id="rId5" Type="http://schemas.openxmlformats.org/officeDocument/2006/relationships/image" Target="../media/image68.svg"/><Relationship Id="rId15" Type="http://schemas.openxmlformats.org/officeDocument/2006/relationships/image" Target="../media/image78.svg"/><Relationship Id="rId10" Type="http://schemas.openxmlformats.org/officeDocument/2006/relationships/image" Target="../media/image73.svg"/><Relationship Id="rId4" Type="http://schemas.openxmlformats.org/officeDocument/2006/relationships/image" Target="../media/image54.svg"/><Relationship Id="rId9" Type="http://schemas.openxmlformats.org/officeDocument/2006/relationships/image" Target="../media/image72.svg"/><Relationship Id="rId14" Type="http://schemas.openxmlformats.org/officeDocument/2006/relationships/image" Target="../media/image77.svg"/></Relationships>
</file>

<file path=ppt/slides/_rels/slide4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9.xml"/><Relationship Id="rId1" Type="http://schemas.openxmlformats.org/officeDocument/2006/relationships/slideLayout" Target="../slideLayouts/slideLayout4.xml"/><Relationship Id="rId5" Type="http://schemas.openxmlformats.org/officeDocument/2006/relationships/image" Target="../media/image80.png"/><Relationship Id="rId4" Type="http://schemas.openxmlformats.org/officeDocument/2006/relationships/hyperlink" Target="https://nam12.safelinks.protection.outlook.com/?url=https%3A%2F%2Fforms.cloud.microsoft%2FPages%2FResponsePage.aspx%3Fid%3D6rEiKgp4PUqxt85fmsRTaH1rw1AueApOkEv2HUCgPYhURTdCQVkyVjdaWFpTRDJHQ0M3Q0U2TjQ2RC4u&amp;data=05%7C02%7CCarrie.Boyce%40PikesPeak.edu%7C4a6a3518752440a8393408def702a0f8%7C2a22b1ea780a4a3db1b7ce5f9ac45368%7C0%7C0%7C639219787946023608%7CUnknown%7CTWFpbGZsb3d8eyJFbXB0eU1hcGkiOnRydWUsIlYiOiIwLjAuMDAwMCIsIlAiOiJXaW4zMiIsIkFOIjoiTWFpbCIsIldUIjoyfQ%3D%3D%7C0%7C%7C%7C&amp;sdata=jwRPEqx9D6sB%2F6CWy8WGISSfuRqIeQp9e7y0TI89SCk%3D&amp;reserved=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84.png"/><Relationship Id="rId4" Type="http://schemas.openxmlformats.org/officeDocument/2006/relationships/hyperlink" Target="https://www.pikespeak.edu/about/locations-maps.php" TargetMode="Externa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85.sv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86.png"/><Relationship Id="rId7" Type="http://schemas.openxmlformats.org/officeDocument/2006/relationships/image" Target="../media/image90.jpe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88.png"/><Relationship Id="rId10" Type="http://schemas.openxmlformats.org/officeDocument/2006/relationships/image" Target="../media/image93.jpeg"/><Relationship Id="rId4" Type="http://schemas.openxmlformats.org/officeDocument/2006/relationships/image" Target="../media/image87.png"/><Relationship Id="rId9" Type="http://schemas.openxmlformats.org/officeDocument/2006/relationships/image" Target="../media/image92.jpeg"/></Relationships>
</file>

<file path=ppt/slides/_rels/slide5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95.jpeg"/></Relationships>
</file>

<file path=ppt/slides/_rels/slide57.xml.rels><?xml version="1.0" encoding="UTF-8" standalone="yes"?>
<Relationships xmlns="http://schemas.openxmlformats.org/package/2006/relationships"><Relationship Id="rId3" Type="http://schemas.openxmlformats.org/officeDocument/2006/relationships/image" Target="../media/image96.jpeg"/><Relationship Id="rId7" Type="http://schemas.openxmlformats.org/officeDocument/2006/relationships/image" Target="../media/image100.jpe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5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59.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107.jpe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image" Target="../media/image109.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C176-DFD9-60EF-7E7C-B2D1B0D2F8BF}"/>
              </a:ext>
            </a:extLst>
          </p:cNvPr>
          <p:cNvSpPr>
            <a:spLocks noGrp="1"/>
          </p:cNvSpPr>
          <p:nvPr>
            <p:ph type="ctrTitle"/>
          </p:nvPr>
        </p:nvSpPr>
        <p:spPr>
          <a:xfrm>
            <a:off x="142375" y="743010"/>
            <a:ext cx="4957011" cy="3570310"/>
          </a:xfrm>
        </p:spPr>
        <p:txBody>
          <a:bodyPr>
            <a:normAutofit fontScale="90000"/>
          </a:bodyPr>
          <a:lstStyle/>
          <a:p>
            <a:r>
              <a:rPr lang="en-US" dirty="0"/>
              <a:t>Welcome to Professional Development Week</a:t>
            </a:r>
          </a:p>
        </p:txBody>
      </p:sp>
      <p:sp>
        <p:nvSpPr>
          <p:cNvPr id="3" name="Subtitle 2">
            <a:extLst>
              <a:ext uri="{FF2B5EF4-FFF2-40B4-BE49-F238E27FC236}">
                <a16:creationId xmlns:a16="http://schemas.microsoft.com/office/drawing/2014/main" id="{0ABDBC7E-A5AF-242D-314A-1425985FBDA2}"/>
              </a:ext>
            </a:extLst>
          </p:cNvPr>
          <p:cNvSpPr>
            <a:spLocks noGrp="1"/>
          </p:cNvSpPr>
          <p:nvPr>
            <p:ph type="subTitle" idx="1"/>
          </p:nvPr>
        </p:nvSpPr>
        <p:spPr>
          <a:xfrm>
            <a:off x="298786" y="4573539"/>
            <a:ext cx="4800600" cy="508144"/>
          </a:xfrm>
        </p:spPr>
        <p:txBody>
          <a:bodyPr/>
          <a:lstStyle/>
          <a:p>
            <a:r>
              <a:rPr lang="en-US" dirty="0"/>
              <a:t>August 10-14, 2026</a:t>
            </a:r>
          </a:p>
        </p:txBody>
      </p:sp>
      <p:sp>
        <p:nvSpPr>
          <p:cNvPr id="5" name="TextBox 4">
            <a:extLst>
              <a:ext uri="{FF2B5EF4-FFF2-40B4-BE49-F238E27FC236}">
                <a16:creationId xmlns:a16="http://schemas.microsoft.com/office/drawing/2014/main" id="{D33FBC8C-7708-0121-10C9-0915CF612CF1}"/>
              </a:ext>
            </a:extLst>
          </p:cNvPr>
          <p:cNvSpPr txBox="1"/>
          <p:nvPr/>
        </p:nvSpPr>
        <p:spPr>
          <a:xfrm>
            <a:off x="5796212" y="4570905"/>
            <a:ext cx="6097002" cy="510778"/>
          </a:xfrm>
          <a:prstGeom prst="roundRect">
            <a:avLst/>
          </a:prstGeom>
          <a:solidFill>
            <a:schemeClr val="bg1"/>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hlinkClick r:id="rId3"/>
              </a:rPr>
              <a:t>https://</a:t>
            </a:r>
            <a:r>
              <a:rPr kumimoji="0" lang="en-US" sz="2400" b="0" i="0" u="none" strike="noStrike" kern="1200" cap="none" spc="0" normalizeH="0" baseline="0" noProof="0" dirty="0" err="1">
                <a:ln>
                  <a:noFill/>
                </a:ln>
                <a:solidFill>
                  <a:prstClr val="black"/>
                </a:solidFill>
                <a:effectLst/>
                <a:uLnTx/>
                <a:uFillTx/>
                <a:latin typeface="Aptos" panose="02110004020202020204"/>
                <a:ea typeface="+mn-ea"/>
                <a:cs typeface="+mn-cs"/>
                <a:hlinkClick r:id="rId3"/>
              </a:rPr>
              <a:t>forms.cloud.microsoft</a:t>
            </a: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hlinkClick r:id="rId3"/>
              </a:rPr>
              <a:t>/r/u8PrCmjvzN</a:t>
            </a: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6" name="Picture 5" descr="QR code">
            <a:hlinkClick r:id="rId3"/>
            <a:extLst>
              <a:ext uri="{FF2B5EF4-FFF2-40B4-BE49-F238E27FC236}">
                <a16:creationId xmlns:a16="http://schemas.microsoft.com/office/drawing/2014/main" id="{018C1E96-0CD4-8509-4B11-6E6AF727EC1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37684" y="466558"/>
            <a:ext cx="4026963" cy="4026963"/>
          </a:xfrm>
          <a:prstGeom prst="rect">
            <a:avLst/>
          </a:prstGeom>
        </p:spPr>
      </p:pic>
    </p:spTree>
    <p:extLst>
      <p:ext uri="{BB962C8B-B14F-4D97-AF65-F5344CB8AC3E}">
        <p14:creationId xmlns:p14="http://schemas.microsoft.com/office/powerpoint/2010/main" val="2422533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8D91A940-38EB-F36A-CCC7-D4365A7D7150}"/>
              </a:ext>
            </a:extLst>
          </p:cNvPr>
          <p:cNvSpPr txBox="1">
            <a:spLocks noGrp="1"/>
          </p:cNvSpPr>
          <p:nvPr>
            <p:ph type="title" idx="4294967295"/>
          </p:nvPr>
        </p:nvSpPr>
        <p:spPr>
          <a:xfrm>
            <a:off x="448982" y="313246"/>
            <a:ext cx="10515600" cy="5492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DB4326"/>
                </a:solidFill>
                <a:effectLst/>
                <a:uLnTx/>
                <a:uFillTx/>
                <a:latin typeface="Calibri" panose="020F0502020204030204" pitchFamily="34" charset="0"/>
                <a:cs typeface="Calibri" panose="020F0502020204030204" pitchFamily="34" charset="0"/>
              </a:rPr>
              <a:t>Retention By Ethnicity</a:t>
            </a:r>
          </a:p>
        </p:txBody>
      </p:sp>
      <p:graphicFrame>
        <p:nvGraphicFramePr>
          <p:cNvPr id="7" name="Chart 6" descr="Line graph showing retention rates by ethnicity at Pikes Peak State College from Fall 2017 to Fall 2024. The graph includes three lines representing Black, Hispanic, and White students. Retention rates for Black students start at 48% in Fall 2017 and rise to 50.1% in Fall 2024. Hispanic students' retention starts at 52% in Fall 2017 and increases to 54.3% in Fall 2024. White students' retention starts at 57% in Fall 2017 and decreases slightly to 56.7% in Fall 2024. Each line reflects trends over the years, with labels marking specific retention percentages.">
            <a:extLst>
              <a:ext uri="{FF2B5EF4-FFF2-40B4-BE49-F238E27FC236}">
                <a16:creationId xmlns:a16="http://schemas.microsoft.com/office/drawing/2014/main" id="{DEA19076-8612-3103-C613-0BDA6138E696}"/>
              </a:ext>
            </a:extLst>
          </p:cNvPr>
          <p:cNvGraphicFramePr/>
          <p:nvPr>
            <p:extLst>
              <p:ext uri="{D42A27DB-BD31-4B8C-83A1-F6EECF244321}">
                <p14:modId xmlns:p14="http://schemas.microsoft.com/office/powerpoint/2010/main" val="1185226877"/>
              </p:ext>
            </p:extLst>
          </p:nvPr>
        </p:nvGraphicFramePr>
        <p:xfrm>
          <a:off x="2032000" y="952168"/>
          <a:ext cx="8128000" cy="518616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83757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9199E-7144-3C55-AB1C-D31EBA8AC3B3}"/>
              </a:ext>
            </a:extLst>
          </p:cNvPr>
          <p:cNvSpPr txBox="1">
            <a:spLocks noGrp="1"/>
          </p:cNvSpPr>
          <p:nvPr>
            <p:ph type="title" idx="4294967295"/>
          </p:nvPr>
        </p:nvSpPr>
        <p:spPr>
          <a:xfrm>
            <a:off x="471947" y="511513"/>
            <a:ext cx="10376015" cy="5830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600" b="0" i="0" kern="1200">
                <a:solidFill>
                  <a:srgbClr val="DB4326"/>
                </a:solidFill>
                <a:latin typeface="Sanchez" panose="02000000000000000000"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DB4326"/>
                </a:solidFill>
                <a:effectLst/>
                <a:uLnTx/>
                <a:uFillTx/>
                <a:latin typeface="Calibri" panose="020F0502020204030204" pitchFamily="34" charset="0"/>
                <a:cs typeface="Calibri" panose="020F0502020204030204" pitchFamily="34" charset="0"/>
              </a:rPr>
              <a:t>Graduation</a:t>
            </a:r>
          </a:p>
        </p:txBody>
      </p:sp>
      <p:sp>
        <p:nvSpPr>
          <p:cNvPr id="4" name="TextBox 3">
            <a:extLst>
              <a:ext uri="{FF2B5EF4-FFF2-40B4-BE49-F238E27FC236}">
                <a16:creationId xmlns:a16="http://schemas.microsoft.com/office/drawing/2014/main" id="{512B66CD-470A-A11B-9C5D-C53CA7C03F47}"/>
              </a:ext>
            </a:extLst>
          </p:cNvPr>
          <p:cNvSpPr txBox="1"/>
          <p:nvPr/>
        </p:nvSpPr>
        <p:spPr>
          <a:xfrm>
            <a:off x="0" y="1582340"/>
            <a:ext cx="4589191" cy="3970318"/>
          </a:xfrm>
          <a:prstGeom prst="rect">
            <a:avLst/>
          </a:prstGeom>
          <a:noFill/>
        </p:spPr>
        <p:txBody>
          <a:bodyPr wrap="square" lIns="91440" tIns="45720" rIns="91440" bIns="45720" rtlCol="0" anchor="t">
            <a:spAutoFit/>
          </a:bodyPr>
          <a:lstStyle/>
          <a:p>
            <a:pPr algn="ctr">
              <a:lnSpc>
                <a:spcPct val="150000"/>
              </a:lnSpc>
            </a:pPr>
            <a:r>
              <a:rPr lang="en-US" sz="2800" b="1" dirty="0">
                <a:solidFill>
                  <a:schemeClr val="accent4"/>
                </a:solidFill>
                <a:latin typeface="Calibri" panose="020F0502020204030204" pitchFamily="34" charset="0"/>
                <a:ea typeface="Roboto Black"/>
                <a:cs typeface="Calibri" panose="020F0502020204030204" pitchFamily="34" charset="0"/>
              </a:rPr>
              <a:t>Degrees &amp; Certificates</a:t>
            </a:r>
          </a:p>
          <a:p>
            <a:pPr algn="ctr">
              <a:spcAft>
                <a:spcPts val="400"/>
              </a:spcAft>
            </a:pPr>
            <a:r>
              <a:rPr lang="en-US" sz="2400" dirty="0">
                <a:solidFill>
                  <a:schemeClr val="accent4"/>
                </a:solidFill>
                <a:latin typeface="Calibri" panose="020F0502020204030204" pitchFamily="34" charset="0"/>
                <a:ea typeface="Calibri"/>
                <a:cs typeface="Calibri" panose="020F0502020204030204" pitchFamily="34" charset="0"/>
              </a:rPr>
              <a:t>3,562</a:t>
            </a:r>
            <a:r>
              <a:rPr lang="en-US" sz="2400" dirty="0">
                <a:solidFill>
                  <a:schemeClr val="accent4"/>
                </a:solidFill>
                <a:latin typeface="Calibri" panose="020F0502020204030204" pitchFamily="34" charset="0"/>
                <a:ea typeface="Roboto"/>
                <a:cs typeface="Calibri" panose="020F0502020204030204" pitchFamily="34" charset="0"/>
              </a:rPr>
              <a:t> | 20/21</a:t>
            </a:r>
          </a:p>
          <a:p>
            <a:pPr lvl="0" algn="ctr">
              <a:spcAft>
                <a:spcPts val="400"/>
              </a:spcAft>
            </a:pPr>
            <a:r>
              <a:rPr lang="en-US" sz="2400" dirty="0">
                <a:solidFill>
                  <a:schemeClr val="accent4"/>
                </a:solidFill>
                <a:latin typeface="Calibri" panose="020F0502020204030204" pitchFamily="34" charset="0"/>
                <a:ea typeface="Calibri"/>
                <a:cs typeface="Calibri" panose="020F0502020204030204" pitchFamily="34" charset="0"/>
              </a:rPr>
              <a:t>3,051 | 21/22</a:t>
            </a:r>
          </a:p>
          <a:p>
            <a:pPr algn="ctr">
              <a:spcAft>
                <a:spcPts val="400"/>
              </a:spcAft>
            </a:pPr>
            <a:r>
              <a:rPr lang="en-US" sz="2400" dirty="0">
                <a:solidFill>
                  <a:schemeClr val="accent4"/>
                </a:solidFill>
                <a:latin typeface="Calibri" panose="020F0502020204030204" pitchFamily="34" charset="0"/>
                <a:ea typeface="Calibri"/>
                <a:cs typeface="Calibri" panose="020F0502020204030204" pitchFamily="34" charset="0"/>
              </a:rPr>
              <a:t>3,242 | 22/23</a:t>
            </a:r>
          </a:p>
          <a:p>
            <a:pPr algn="ctr">
              <a:spcAft>
                <a:spcPts val="400"/>
              </a:spcAft>
            </a:pPr>
            <a:r>
              <a:rPr lang="en-US" sz="2400" dirty="0">
                <a:solidFill>
                  <a:schemeClr val="accent4"/>
                </a:solidFill>
                <a:latin typeface="Calibri" panose="020F0502020204030204" pitchFamily="34" charset="0"/>
                <a:ea typeface="Calibri"/>
                <a:cs typeface="Calibri" panose="020F0502020204030204" pitchFamily="34" charset="0"/>
              </a:rPr>
              <a:t>3,256 | 23/24</a:t>
            </a:r>
          </a:p>
          <a:p>
            <a:pPr algn="ctr">
              <a:spcAft>
                <a:spcPts val="400"/>
              </a:spcAft>
            </a:pPr>
            <a:r>
              <a:rPr lang="en-US" sz="2400" dirty="0">
                <a:solidFill>
                  <a:schemeClr val="accent4"/>
                </a:solidFill>
                <a:latin typeface="Calibri" panose="020F0502020204030204" pitchFamily="34" charset="0"/>
                <a:ea typeface="Calibri"/>
                <a:cs typeface="Calibri" panose="020F0502020204030204" pitchFamily="34" charset="0"/>
              </a:rPr>
              <a:t>3,229 | 24/25</a:t>
            </a:r>
          </a:p>
          <a:p>
            <a:pPr algn="ctr">
              <a:spcAft>
                <a:spcPts val="1600"/>
              </a:spcAft>
            </a:pPr>
            <a:r>
              <a:rPr lang="en-US" sz="2400" b="1" dirty="0">
                <a:solidFill>
                  <a:schemeClr val="accent4"/>
                </a:solidFill>
                <a:latin typeface="Calibri" panose="020F0502020204030204" pitchFamily="34" charset="0"/>
                <a:ea typeface="Calibri"/>
                <a:cs typeface="Calibri" panose="020F0502020204030204" pitchFamily="34" charset="0"/>
              </a:rPr>
              <a:t>5,289 | 25/26*</a:t>
            </a:r>
          </a:p>
          <a:p>
            <a:pPr lvl="0" algn="ctr"/>
            <a:r>
              <a:rPr lang="en-US" i="1" dirty="0">
                <a:solidFill>
                  <a:schemeClr val="accent4"/>
                </a:solidFill>
                <a:latin typeface="Calibri" panose="020F0502020204030204" pitchFamily="34" charset="0"/>
                <a:ea typeface="Calibri"/>
                <a:cs typeface="Calibri" panose="020F0502020204030204" pitchFamily="34" charset="0"/>
              </a:rPr>
              <a:t>*Includes 98 BSN/BAS degrees</a:t>
            </a:r>
          </a:p>
          <a:p>
            <a:pPr algn="ctr"/>
            <a:r>
              <a:rPr lang="en-US" i="1" dirty="0">
                <a:solidFill>
                  <a:schemeClr val="accent4"/>
                </a:solidFill>
                <a:latin typeface="Calibri" panose="020F0502020204030204" pitchFamily="34" charset="0"/>
                <a:cs typeface="Calibri" panose="020F0502020204030204" pitchFamily="34" charset="0"/>
              </a:rPr>
              <a:t>*Includes 2,052 auto-conferred credentials </a:t>
            </a:r>
          </a:p>
        </p:txBody>
      </p:sp>
      <p:sp>
        <p:nvSpPr>
          <p:cNvPr id="12" name="Rectangle 11">
            <a:extLst>
              <a:ext uri="{FF2B5EF4-FFF2-40B4-BE49-F238E27FC236}">
                <a16:creationId xmlns:a16="http://schemas.microsoft.com/office/drawing/2014/main" id="{472C84D6-5567-0248-394D-467CDD9983AB}"/>
              </a:ext>
              <a:ext uri="{C183D7F6-B498-43B3-948B-1728B52AA6E4}">
                <adec:decorative xmlns:adec="http://schemas.microsoft.com/office/drawing/2017/decorative" val="1"/>
              </a:ext>
            </a:extLst>
          </p:cNvPr>
          <p:cNvSpPr/>
          <p:nvPr/>
        </p:nvSpPr>
        <p:spPr>
          <a:xfrm>
            <a:off x="0" y="6274965"/>
            <a:ext cx="12192000" cy="583035"/>
          </a:xfrm>
          <a:prstGeom prst="rect">
            <a:avLst/>
          </a:prstGeom>
          <a:solidFill>
            <a:srgbClr val="7CB7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Photograph of four graduates wearing black caps and gowns standing in a hallway, smiling at the camera. One graduate wears an orange stole, and several have purple tassels, indicating a celebratory moment during a graduation ceremony.">
            <a:extLst>
              <a:ext uri="{FF2B5EF4-FFF2-40B4-BE49-F238E27FC236}">
                <a16:creationId xmlns:a16="http://schemas.microsoft.com/office/drawing/2014/main" id="{604EC242-2F00-C6E7-1259-56115ED7E2D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595662" y="0"/>
            <a:ext cx="7596338" cy="6274965"/>
          </a:xfrm>
          <a:prstGeom prst="rect">
            <a:avLst/>
          </a:prstGeom>
        </p:spPr>
      </p:pic>
      <p:pic>
        <p:nvPicPr>
          <p:cNvPr id="14" name="Picture 13">
            <a:extLst>
              <a:ext uri="{FF2B5EF4-FFF2-40B4-BE49-F238E27FC236}">
                <a16:creationId xmlns:a16="http://schemas.microsoft.com/office/drawing/2014/main" id="{81D5D6D6-9093-4D95-F38A-C6E731D8E6D3}"/>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48000" y="6349712"/>
            <a:ext cx="6096000" cy="433541"/>
          </a:xfrm>
          <a:prstGeom prst="rect">
            <a:avLst/>
          </a:prstGeom>
        </p:spPr>
      </p:pic>
      <p:sp>
        <p:nvSpPr>
          <p:cNvPr id="15" name="Rectangle 14">
            <a:extLst>
              <a:ext uri="{FF2B5EF4-FFF2-40B4-BE49-F238E27FC236}">
                <a16:creationId xmlns:a16="http://schemas.microsoft.com/office/drawing/2014/main" id="{8203AC4A-3DD9-0366-CC9C-25C19F466A92}"/>
              </a:ext>
              <a:ext uri="{C183D7F6-B498-43B3-948B-1728B52AA6E4}">
                <adec:decorative xmlns:adec="http://schemas.microsoft.com/office/drawing/2017/decorative" val="1"/>
              </a:ext>
            </a:extLst>
          </p:cNvPr>
          <p:cNvSpPr/>
          <p:nvPr/>
        </p:nvSpPr>
        <p:spPr>
          <a:xfrm>
            <a:off x="4598536" y="0"/>
            <a:ext cx="147484" cy="625331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94113D-E003-BCA7-F6BB-7B68CA2B689C}"/>
              </a:ext>
              <a:ext uri="{C183D7F6-B498-43B3-948B-1728B52AA6E4}">
                <adec:decorative xmlns:adec="http://schemas.microsoft.com/office/drawing/2017/decorative" val="1"/>
              </a:ext>
            </a:extLst>
          </p:cNvPr>
          <p:cNvSpPr/>
          <p:nvPr/>
        </p:nvSpPr>
        <p:spPr>
          <a:xfrm>
            <a:off x="7606612" y="2249001"/>
            <a:ext cx="4303738" cy="4025963"/>
          </a:xfrm>
          <a:prstGeom prst="rect">
            <a:avLst/>
          </a:prstGeom>
          <a:solidFill>
            <a:schemeClr val="tx1"/>
          </a:solidFill>
          <a:ln>
            <a:noFill/>
          </a:ln>
          <a:effectLst>
            <a:outerShdw blurRad="598218" algn="ctr" rotWithShape="0">
              <a:prstClr val="black">
                <a:alpha val="2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ontent Placeholder 2">
            <a:extLst>
              <a:ext uri="{FF2B5EF4-FFF2-40B4-BE49-F238E27FC236}">
                <a16:creationId xmlns:a16="http://schemas.microsoft.com/office/drawing/2014/main" id="{1C41D11B-C64B-6E35-B7A4-03C9C1C6733B}"/>
              </a:ext>
            </a:extLst>
          </p:cNvPr>
          <p:cNvSpPr txBox="1">
            <a:spLocks/>
          </p:cNvSpPr>
          <p:nvPr/>
        </p:nvSpPr>
        <p:spPr>
          <a:xfrm>
            <a:off x="7770404" y="2691523"/>
            <a:ext cx="4001049" cy="349715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fontAlgn="auto">
              <a:lnSpc>
                <a:spcPct val="100000"/>
              </a:lnSpc>
              <a:spcBef>
                <a:spcPts val="0"/>
              </a:spcBef>
              <a:spcAft>
                <a:spcPts val="400"/>
              </a:spcAft>
              <a:buClrTx/>
              <a:buSzTx/>
              <a:buNone/>
              <a:tabLst/>
              <a:defRPr/>
            </a:pPr>
            <a:r>
              <a:rPr lang="en-US" b="1" dirty="0">
                <a:solidFill>
                  <a:schemeClr val="bg1"/>
                </a:solidFill>
                <a:latin typeface="Calibri"/>
                <a:ea typeface="Calibri"/>
                <a:cs typeface="Calibri"/>
              </a:rPr>
              <a:t>PPSC offers 7 Bachelor’s Degrees</a:t>
            </a:r>
          </a:p>
          <a:p>
            <a:pPr marL="0" marR="0" lvl="0" indent="0" fontAlgn="auto">
              <a:lnSpc>
                <a:spcPct val="100000"/>
              </a:lnSpc>
              <a:spcBef>
                <a:spcPts val="0"/>
              </a:spcBef>
              <a:spcAft>
                <a:spcPts val="400"/>
              </a:spcAft>
              <a:buClrTx/>
              <a:buSzTx/>
              <a:buNone/>
              <a:tabLst/>
              <a:defRPr/>
            </a:pPr>
            <a:r>
              <a:rPr lang="en-US" sz="1800" b="1" dirty="0">
                <a:solidFill>
                  <a:srgbClr val="92D050"/>
                </a:solidFill>
                <a:latin typeface="Calibri"/>
                <a:ea typeface="Calibri"/>
                <a:cs typeface="Calibri"/>
              </a:rPr>
              <a:t>Bachelor of Applied Science</a:t>
            </a:r>
          </a:p>
          <a:p>
            <a:pPr>
              <a:lnSpc>
                <a:spcPct val="100000"/>
              </a:lnSpc>
              <a:spcBef>
                <a:spcPts val="0"/>
              </a:spcBef>
              <a:spcAft>
                <a:spcPts val="400"/>
              </a:spcAft>
              <a:defRPr/>
            </a:pPr>
            <a:r>
              <a:rPr lang="en-US" sz="1800" dirty="0">
                <a:solidFill>
                  <a:schemeClr val="bg1"/>
                </a:solidFill>
                <a:latin typeface="Calibri"/>
                <a:ea typeface="Calibri"/>
                <a:cs typeface="Calibri"/>
              </a:rPr>
              <a:t>Advanced Paramedic Practitioner</a:t>
            </a:r>
          </a:p>
          <a:p>
            <a:pPr>
              <a:lnSpc>
                <a:spcPct val="100000"/>
              </a:lnSpc>
              <a:spcBef>
                <a:spcPts val="0"/>
              </a:spcBef>
              <a:spcAft>
                <a:spcPts val="400"/>
              </a:spcAft>
              <a:defRPr/>
            </a:pPr>
            <a:r>
              <a:rPr lang="en-US" sz="1800" dirty="0">
                <a:solidFill>
                  <a:schemeClr val="bg1"/>
                </a:solidFill>
                <a:latin typeface="Calibri"/>
                <a:ea typeface="Calibri"/>
                <a:cs typeface="Calibri"/>
              </a:rPr>
              <a:t>Behavioral Health</a:t>
            </a:r>
          </a:p>
          <a:p>
            <a:pPr>
              <a:lnSpc>
                <a:spcPct val="100000"/>
              </a:lnSpc>
              <a:spcBef>
                <a:spcPts val="0"/>
              </a:spcBef>
              <a:spcAft>
                <a:spcPts val="400"/>
              </a:spcAft>
              <a:defRPr/>
            </a:pPr>
            <a:r>
              <a:rPr lang="en-US" sz="1800" dirty="0">
                <a:solidFill>
                  <a:schemeClr val="bg1"/>
                </a:solidFill>
                <a:latin typeface="Calibri"/>
                <a:ea typeface="Calibri"/>
                <a:cs typeface="Calibri"/>
              </a:rPr>
              <a:t>Business Administration </a:t>
            </a:r>
          </a:p>
          <a:p>
            <a:pPr>
              <a:lnSpc>
                <a:spcPct val="100000"/>
              </a:lnSpc>
              <a:spcBef>
                <a:spcPts val="0"/>
              </a:spcBef>
              <a:spcAft>
                <a:spcPts val="400"/>
              </a:spcAft>
              <a:defRPr/>
            </a:pPr>
            <a:r>
              <a:rPr lang="en-US" sz="1800" dirty="0">
                <a:solidFill>
                  <a:schemeClr val="bg1"/>
                </a:solidFill>
                <a:latin typeface="Calibri"/>
                <a:ea typeface="Calibri"/>
                <a:cs typeface="Calibri"/>
              </a:rPr>
              <a:t>Cybersecurity</a:t>
            </a:r>
          </a:p>
          <a:p>
            <a:pPr>
              <a:lnSpc>
                <a:spcPct val="100000"/>
              </a:lnSpc>
              <a:spcBef>
                <a:spcPts val="0"/>
              </a:spcBef>
              <a:spcAft>
                <a:spcPts val="400"/>
              </a:spcAft>
              <a:defRPr/>
            </a:pPr>
            <a:r>
              <a:rPr lang="en-US" sz="1800" dirty="0">
                <a:solidFill>
                  <a:schemeClr val="bg1"/>
                </a:solidFill>
                <a:latin typeface="Calibri"/>
                <a:ea typeface="Calibri"/>
                <a:cs typeface="Calibri"/>
              </a:rPr>
              <a:t>Emergency Service Administration</a:t>
            </a:r>
          </a:p>
          <a:p>
            <a:pPr>
              <a:lnSpc>
                <a:spcPct val="100000"/>
              </a:lnSpc>
              <a:spcBef>
                <a:spcPts val="0"/>
              </a:spcBef>
              <a:spcAft>
                <a:spcPts val="400"/>
              </a:spcAft>
              <a:defRPr/>
            </a:pPr>
            <a:r>
              <a:rPr lang="en-US" sz="1800" dirty="0">
                <a:solidFill>
                  <a:schemeClr val="bg1"/>
                </a:solidFill>
                <a:latin typeface="Calibri"/>
                <a:ea typeface="Calibri"/>
                <a:cs typeface="Calibri"/>
              </a:rPr>
              <a:t>Elementary Education</a:t>
            </a:r>
            <a:endParaRPr lang="en-US" sz="1800" i="1"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spcAft>
                <a:spcPts val="400"/>
              </a:spcAft>
              <a:buNone/>
              <a:defRPr/>
            </a:pPr>
            <a:r>
              <a:rPr lang="en-US" sz="1800" b="1" dirty="0">
                <a:solidFill>
                  <a:srgbClr val="92D050"/>
                </a:solidFill>
                <a:latin typeface="Calibri"/>
                <a:ea typeface="Calibri"/>
                <a:cs typeface="Calibri"/>
              </a:rPr>
              <a:t>Bachelor of Science in Nursing</a:t>
            </a:r>
            <a:endParaRPr lang="en-US" sz="1800" b="1" i="1" dirty="0">
              <a:solidFill>
                <a:srgbClr val="92D050"/>
              </a:solidFill>
              <a:latin typeface="Calibri"/>
              <a:ea typeface="Calibri"/>
              <a:cs typeface="Calibri"/>
            </a:endParaRPr>
          </a:p>
          <a:p>
            <a:pPr>
              <a:lnSpc>
                <a:spcPct val="100000"/>
              </a:lnSpc>
              <a:spcBef>
                <a:spcPts val="0"/>
              </a:spcBef>
              <a:spcAft>
                <a:spcPts val="400"/>
              </a:spcAft>
              <a:defRPr/>
            </a:pPr>
            <a:r>
              <a:rPr lang="en-US" sz="1800" dirty="0">
                <a:solidFill>
                  <a:schemeClr val="bg1"/>
                </a:solidFill>
                <a:latin typeface="Calibri"/>
                <a:ea typeface="Calibri"/>
                <a:cs typeface="Calibri"/>
              </a:rPr>
              <a:t>RN-BSN</a:t>
            </a:r>
          </a:p>
        </p:txBody>
      </p:sp>
      <p:pic>
        <p:nvPicPr>
          <p:cNvPr id="8" name="Picture 7">
            <a:extLst>
              <a:ext uri="{FF2B5EF4-FFF2-40B4-BE49-F238E27FC236}">
                <a16:creationId xmlns:a16="http://schemas.microsoft.com/office/drawing/2014/main" id="{91567C6B-0C0E-CB86-C3E1-E907D480A4B9}"/>
              </a:ext>
              <a:ext uri="{C183D7F6-B498-43B3-948B-1728B52AA6E4}">
                <adec:decorative xmlns:adec="http://schemas.microsoft.com/office/drawing/2017/decorative" val="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7600141" y="2247440"/>
            <a:ext cx="4303738" cy="357802"/>
          </a:xfrm>
          <a:prstGeom prst="rect">
            <a:avLst/>
          </a:prstGeom>
        </p:spPr>
      </p:pic>
    </p:spTree>
    <p:extLst>
      <p:ext uri="{BB962C8B-B14F-4D97-AF65-F5344CB8AC3E}">
        <p14:creationId xmlns:p14="http://schemas.microsoft.com/office/powerpoint/2010/main" val="660470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C016F-9F2C-D0A6-139A-5BA005BEEC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D02999-87C3-4FF5-FC54-64E5ABD0D283}"/>
              </a:ext>
            </a:extLst>
          </p:cNvPr>
          <p:cNvSpPr txBox="1">
            <a:spLocks noGrp="1"/>
          </p:cNvSpPr>
          <p:nvPr>
            <p:ph type="title" idx="4294967295"/>
          </p:nvPr>
        </p:nvSpPr>
        <p:spPr>
          <a:xfrm>
            <a:off x="471947" y="511513"/>
            <a:ext cx="10376015" cy="5830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600" b="0" i="0" kern="1200">
                <a:solidFill>
                  <a:srgbClr val="DB4326"/>
                </a:solidFill>
                <a:latin typeface="Sanchez" panose="02000000000000000000"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DB4326"/>
                </a:solidFill>
                <a:effectLst/>
                <a:uLnTx/>
                <a:uFillTx/>
                <a:latin typeface="Calibri" panose="020F0502020204030204" pitchFamily="34" charset="0"/>
                <a:cs typeface="Calibri" panose="020F0502020204030204" pitchFamily="34" charset="0"/>
              </a:rPr>
              <a:t>Bachelor’s Degrees</a:t>
            </a:r>
          </a:p>
        </p:txBody>
      </p:sp>
      <p:sp>
        <p:nvSpPr>
          <p:cNvPr id="12" name="Rectangle 11">
            <a:extLst>
              <a:ext uri="{FF2B5EF4-FFF2-40B4-BE49-F238E27FC236}">
                <a16:creationId xmlns:a16="http://schemas.microsoft.com/office/drawing/2014/main" id="{5564D2F6-8ED0-FCE1-6C68-E07C2DD549DA}"/>
              </a:ext>
              <a:ext uri="{C183D7F6-B498-43B3-948B-1728B52AA6E4}">
                <adec:decorative xmlns:adec="http://schemas.microsoft.com/office/drawing/2017/decorative" val="1"/>
              </a:ext>
            </a:extLst>
          </p:cNvPr>
          <p:cNvSpPr/>
          <p:nvPr/>
        </p:nvSpPr>
        <p:spPr>
          <a:xfrm>
            <a:off x="0" y="6274965"/>
            <a:ext cx="12192000" cy="583035"/>
          </a:xfrm>
          <a:prstGeom prst="rect">
            <a:avLst/>
          </a:prstGeom>
          <a:solidFill>
            <a:srgbClr val="7CB7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80BE64B7-B075-0905-355C-B7879CC2E71E}"/>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0" y="6349712"/>
            <a:ext cx="6096000" cy="433541"/>
          </a:xfrm>
          <a:prstGeom prst="rect">
            <a:avLst/>
          </a:prstGeom>
        </p:spPr>
      </p:pic>
      <p:graphicFrame>
        <p:nvGraphicFramePr>
          <p:cNvPr id="3" name="Chart 2" descr="Bar chart titled “PPSC Bachelor’s Degrees ’25/’26” showing 98 bachelor’s degrees awarded. RN-BSN had 68 degrees awarded, followed by Emergency Service Administration with 17, Cybersecurity with 12, and Advanced Paramedic Practitioner with 1. Elementary Education, Business Administration, and Behavioral Health had 0 degrees awarded.">
            <a:extLst>
              <a:ext uri="{FF2B5EF4-FFF2-40B4-BE49-F238E27FC236}">
                <a16:creationId xmlns:a16="http://schemas.microsoft.com/office/drawing/2014/main" id="{4910F9A5-0494-51D0-79C7-95C652DF2397}"/>
              </a:ext>
            </a:extLst>
          </p:cNvPr>
          <p:cNvGraphicFramePr/>
          <p:nvPr>
            <p:extLst>
              <p:ext uri="{D42A27DB-BD31-4B8C-83A1-F6EECF244321}">
                <p14:modId xmlns:p14="http://schemas.microsoft.com/office/powerpoint/2010/main" val="825454783"/>
              </p:ext>
            </p:extLst>
          </p:nvPr>
        </p:nvGraphicFramePr>
        <p:xfrm>
          <a:off x="-303730" y="1457259"/>
          <a:ext cx="5963684" cy="443712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descr="Horizontal bar chart titled “Bachelor’s Degrees across CCS ’24/’25” comparing bachelor’s degrees awarded across 13 colleges. PPSC leads with 87 degrees, followed by FRCC with 48, ACC with 42, PCC with 41, CCD with 19, TSC with 18, RRCC and MCC with 17 each, and CNCC with 7. OC, NJC, LCC, and CCA each had 0.">
            <a:extLst>
              <a:ext uri="{FF2B5EF4-FFF2-40B4-BE49-F238E27FC236}">
                <a16:creationId xmlns:a16="http://schemas.microsoft.com/office/drawing/2014/main" id="{23F6A16A-0CDB-E2C9-CF6A-78FE3C514779}"/>
              </a:ext>
            </a:extLst>
          </p:cNvPr>
          <p:cNvGraphicFramePr/>
          <p:nvPr>
            <p:extLst>
              <p:ext uri="{D42A27DB-BD31-4B8C-83A1-F6EECF244321}">
                <p14:modId xmlns:p14="http://schemas.microsoft.com/office/powerpoint/2010/main" val="3406695325"/>
              </p:ext>
            </p:extLst>
          </p:nvPr>
        </p:nvGraphicFramePr>
        <p:xfrm>
          <a:off x="5659954" y="839538"/>
          <a:ext cx="6009012" cy="472508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45180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9199E-7144-3C55-AB1C-D31EBA8AC3B3}"/>
              </a:ext>
            </a:extLst>
          </p:cNvPr>
          <p:cNvSpPr txBox="1">
            <a:spLocks noGrp="1"/>
          </p:cNvSpPr>
          <p:nvPr>
            <p:ph type="title" idx="4294967295"/>
          </p:nvPr>
        </p:nvSpPr>
        <p:spPr>
          <a:xfrm>
            <a:off x="332362" y="241302"/>
            <a:ext cx="10515600" cy="8379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0" i="0" kern="1200">
                <a:solidFill>
                  <a:srgbClr val="DB4326"/>
                </a:solidFill>
                <a:latin typeface="Sanchez" panose="02000000000000000000"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DB4326"/>
                </a:solidFill>
                <a:effectLst/>
                <a:uLnTx/>
                <a:uFillTx/>
                <a:latin typeface="Calibri" panose="020F0502020204030204" pitchFamily="34" charset="0"/>
                <a:cs typeface="Calibri" panose="020F0502020204030204" pitchFamily="34" charset="0"/>
              </a:rPr>
              <a:t>Commencement Stats</a:t>
            </a:r>
          </a:p>
        </p:txBody>
      </p:sp>
      <p:pic>
        <p:nvPicPr>
          <p:cNvPr id="11" name="Picture 10" descr="Photograph of a large indoor graduation ceremony showing rows of graduates in caps and gowns seated facing a stage with banners and a large screen displaying &quot;2026.&quot; Audience members fill the surrounding bleachers.">
            <a:extLst>
              <a:ext uri="{FF2B5EF4-FFF2-40B4-BE49-F238E27FC236}">
                <a16:creationId xmlns:a16="http://schemas.microsoft.com/office/drawing/2014/main" id="{72649551-BBB5-8DF2-7A76-70422C2DCD7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7322" y="1100794"/>
            <a:ext cx="4840124" cy="4768665"/>
          </a:xfrm>
          <a:prstGeom prst="rect">
            <a:avLst/>
          </a:prstGeom>
        </p:spPr>
      </p:pic>
      <p:sp>
        <p:nvSpPr>
          <p:cNvPr id="7" name="TextBox 6">
            <a:extLst>
              <a:ext uri="{FF2B5EF4-FFF2-40B4-BE49-F238E27FC236}">
                <a16:creationId xmlns:a16="http://schemas.microsoft.com/office/drawing/2014/main" id="{49CFE0D6-B125-A8EA-D1B3-3A552BEF1D43}"/>
              </a:ext>
            </a:extLst>
          </p:cNvPr>
          <p:cNvSpPr txBox="1"/>
          <p:nvPr/>
        </p:nvSpPr>
        <p:spPr>
          <a:xfrm>
            <a:off x="5771066" y="1255718"/>
            <a:ext cx="60599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n-US" b="1">
                <a:solidFill>
                  <a:schemeClr val="accent6"/>
                </a:solidFill>
                <a:latin typeface="Calibri"/>
                <a:ea typeface="Calibri"/>
                <a:cs typeface="Calibri"/>
              </a:rPr>
              <a:t>Students:</a:t>
            </a:r>
            <a:endParaRPr lang="en-US">
              <a:latin typeface="Calibri"/>
              <a:ea typeface="Calibri"/>
              <a:cs typeface="Calibri"/>
            </a:endParaRPr>
          </a:p>
        </p:txBody>
      </p:sp>
      <p:pic>
        <p:nvPicPr>
          <p:cNvPr id="13" name="Graphic 12">
            <a:extLst>
              <a:ext uri="{FF2B5EF4-FFF2-40B4-BE49-F238E27FC236}">
                <a16:creationId xmlns:a16="http://schemas.microsoft.com/office/drawing/2014/main" id="{314DC3C1-FA83-1076-066D-DB846806F2C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38627" y="1693802"/>
            <a:ext cx="762000" cy="762000"/>
          </a:xfrm>
          <a:prstGeom prst="rect">
            <a:avLst/>
          </a:prstGeom>
        </p:spPr>
      </p:pic>
      <p:pic>
        <p:nvPicPr>
          <p:cNvPr id="14" name="Graphic 13">
            <a:extLst>
              <a:ext uri="{FF2B5EF4-FFF2-40B4-BE49-F238E27FC236}">
                <a16:creationId xmlns:a16="http://schemas.microsoft.com/office/drawing/2014/main" id="{7C214C10-13C7-9218-DE74-DB675FEC80E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7998796" y="1693802"/>
            <a:ext cx="762000" cy="762000"/>
          </a:xfrm>
          <a:prstGeom prst="rect">
            <a:avLst/>
          </a:prstGeom>
        </p:spPr>
      </p:pic>
      <p:pic>
        <p:nvPicPr>
          <p:cNvPr id="16" name="Graphic 15">
            <a:extLst>
              <a:ext uri="{FF2B5EF4-FFF2-40B4-BE49-F238E27FC236}">
                <a16:creationId xmlns:a16="http://schemas.microsoft.com/office/drawing/2014/main" id="{C483E091-E88D-1586-5438-32770C1E9F2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0337553" y="1693802"/>
            <a:ext cx="762000" cy="762000"/>
          </a:xfrm>
          <a:prstGeom prst="rect">
            <a:avLst/>
          </a:prstGeom>
        </p:spPr>
      </p:pic>
      <p:sp>
        <p:nvSpPr>
          <p:cNvPr id="17" name="TextBox 16">
            <a:extLst>
              <a:ext uri="{FF2B5EF4-FFF2-40B4-BE49-F238E27FC236}">
                <a16:creationId xmlns:a16="http://schemas.microsoft.com/office/drawing/2014/main" id="{4230DC4B-ACF1-477D-9F87-1940F9C3FF8C}"/>
              </a:ext>
            </a:extLst>
          </p:cNvPr>
          <p:cNvSpPr txBox="1"/>
          <p:nvPr/>
        </p:nvSpPr>
        <p:spPr>
          <a:xfrm>
            <a:off x="5630003" y="2420360"/>
            <a:ext cx="157924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600"/>
              </a:spcBef>
            </a:pPr>
            <a:r>
              <a:rPr lang="en-US" sz="2000" b="1" dirty="0">
                <a:ea typeface="Calibri"/>
                <a:cs typeface="Calibri"/>
              </a:rPr>
              <a:t>720</a:t>
            </a:r>
            <a:r>
              <a:rPr lang="en-US" sz="1400" dirty="0">
                <a:ea typeface="Calibri"/>
                <a:cs typeface="Calibri"/>
              </a:rPr>
              <a:t> </a:t>
            </a:r>
            <a:br>
              <a:rPr lang="en-US" sz="1400" dirty="0">
                <a:ea typeface="Calibri"/>
                <a:cs typeface="Calibri"/>
              </a:rPr>
            </a:br>
            <a:r>
              <a:rPr lang="en-US" sz="1200" dirty="0">
                <a:ea typeface="Calibri"/>
                <a:cs typeface="Calibri"/>
              </a:rPr>
              <a:t>students walked</a:t>
            </a:r>
            <a:endParaRPr lang="en-US" sz="1400" dirty="0">
              <a:ea typeface="Calibri"/>
              <a:cs typeface="Calibri"/>
            </a:endParaRPr>
          </a:p>
        </p:txBody>
      </p:sp>
      <p:sp>
        <p:nvSpPr>
          <p:cNvPr id="18" name="TextBox 17">
            <a:extLst>
              <a:ext uri="{FF2B5EF4-FFF2-40B4-BE49-F238E27FC236}">
                <a16:creationId xmlns:a16="http://schemas.microsoft.com/office/drawing/2014/main" id="{4F01C300-C62D-9C22-CF7D-96DEE967573F}"/>
              </a:ext>
            </a:extLst>
          </p:cNvPr>
          <p:cNvSpPr txBox="1"/>
          <p:nvPr/>
        </p:nvSpPr>
        <p:spPr>
          <a:xfrm>
            <a:off x="7646239" y="2420360"/>
            <a:ext cx="146711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600"/>
              </a:spcBef>
            </a:pPr>
            <a:r>
              <a:rPr lang="en-US" sz="2000" b="1">
                <a:ea typeface="Calibri"/>
                <a:cs typeface="Calibri"/>
              </a:rPr>
              <a:t>6,000+</a:t>
            </a:r>
            <a:r>
              <a:rPr lang="en-US" sz="1400">
                <a:ea typeface="Calibri"/>
                <a:cs typeface="Calibri"/>
              </a:rPr>
              <a:t> </a:t>
            </a:r>
            <a:br>
              <a:rPr lang="en-US" sz="1400">
                <a:ea typeface="Calibri"/>
                <a:cs typeface="Calibri"/>
              </a:rPr>
            </a:br>
            <a:r>
              <a:rPr lang="en-US" sz="1200">
                <a:ea typeface="Calibri"/>
                <a:cs typeface="Calibri"/>
              </a:rPr>
              <a:t>came in person</a:t>
            </a:r>
            <a:endParaRPr lang="en-US" sz="1400">
              <a:ea typeface="Calibri"/>
              <a:cs typeface="Calibri"/>
            </a:endParaRPr>
          </a:p>
        </p:txBody>
      </p:sp>
      <p:sp>
        <p:nvSpPr>
          <p:cNvPr id="19" name="TextBox 18">
            <a:extLst>
              <a:ext uri="{FF2B5EF4-FFF2-40B4-BE49-F238E27FC236}">
                <a16:creationId xmlns:a16="http://schemas.microsoft.com/office/drawing/2014/main" id="{86F2447E-59F0-8FC0-BEF2-24E13E9393BA}"/>
              </a:ext>
            </a:extLst>
          </p:cNvPr>
          <p:cNvSpPr txBox="1"/>
          <p:nvPr/>
        </p:nvSpPr>
        <p:spPr>
          <a:xfrm>
            <a:off x="9748899" y="2420360"/>
            <a:ext cx="198149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600"/>
              </a:spcBef>
            </a:pPr>
            <a:r>
              <a:rPr lang="en-US" sz="2000" b="1">
                <a:ea typeface="Calibri"/>
                <a:cs typeface="Calibri"/>
              </a:rPr>
              <a:t>2,454</a:t>
            </a:r>
            <a:br>
              <a:rPr lang="en-US" sz="1400">
                <a:ea typeface="Calibri"/>
                <a:cs typeface="Calibri"/>
              </a:rPr>
            </a:br>
            <a:r>
              <a:rPr lang="en-US" sz="1200">
                <a:ea typeface="Calibri"/>
                <a:cs typeface="Calibri"/>
              </a:rPr>
              <a:t>watched the live stream</a:t>
            </a:r>
            <a:endParaRPr lang="en-US" sz="1400">
              <a:ea typeface="Calibri"/>
              <a:cs typeface="Calibri"/>
            </a:endParaRPr>
          </a:p>
        </p:txBody>
      </p:sp>
      <p:cxnSp>
        <p:nvCxnSpPr>
          <p:cNvPr id="22" name="Straight Connector 21">
            <a:extLst>
              <a:ext uri="{FF2B5EF4-FFF2-40B4-BE49-F238E27FC236}">
                <a16:creationId xmlns:a16="http://schemas.microsoft.com/office/drawing/2014/main" id="{89A7F125-EA05-BD3C-7208-6FCFAE725A05}"/>
              </a:ext>
              <a:ext uri="{C183D7F6-B498-43B3-948B-1728B52AA6E4}">
                <adec:decorative xmlns:adec="http://schemas.microsoft.com/office/drawing/2017/decorative" val="1"/>
              </a:ext>
            </a:extLst>
          </p:cNvPr>
          <p:cNvCxnSpPr>
            <a:cxnSpLocks/>
          </p:cNvCxnSpPr>
          <p:nvPr/>
        </p:nvCxnSpPr>
        <p:spPr>
          <a:xfrm>
            <a:off x="7368520" y="1716224"/>
            <a:ext cx="0" cy="1223905"/>
          </a:xfrm>
          <a:prstGeom prst="line">
            <a:avLst/>
          </a:prstGeom>
          <a:ln w="15875">
            <a:solidFill>
              <a:srgbClr val="7CB742"/>
            </a:solidFill>
          </a:ln>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E2F90AAF-42DC-AC87-3E62-C4C2CBE38EFA}"/>
              </a:ext>
              <a:ext uri="{C183D7F6-B498-43B3-948B-1728B52AA6E4}">
                <adec:decorative xmlns:adec="http://schemas.microsoft.com/office/drawing/2017/decorative" val="1"/>
              </a:ext>
            </a:extLst>
          </p:cNvPr>
          <p:cNvCxnSpPr>
            <a:cxnSpLocks/>
          </p:cNvCxnSpPr>
          <p:nvPr/>
        </p:nvCxnSpPr>
        <p:spPr>
          <a:xfrm>
            <a:off x="9455503" y="1716224"/>
            <a:ext cx="0" cy="1223905"/>
          </a:xfrm>
          <a:prstGeom prst="line">
            <a:avLst/>
          </a:prstGeom>
          <a:ln w="15875">
            <a:solidFill>
              <a:srgbClr val="7CB742"/>
            </a:solidFill>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F61C28FB-CF75-35A4-BF37-534432F349E2}"/>
              </a:ext>
            </a:extLst>
          </p:cNvPr>
          <p:cNvSpPr txBox="1"/>
          <p:nvPr/>
        </p:nvSpPr>
        <p:spPr>
          <a:xfrm>
            <a:off x="5771066" y="3451110"/>
            <a:ext cx="60599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n-US" b="1">
                <a:solidFill>
                  <a:schemeClr val="accent6"/>
                </a:solidFill>
                <a:latin typeface="Calibri"/>
                <a:ea typeface="Calibri"/>
                <a:cs typeface="Calibri"/>
              </a:rPr>
              <a:t>Gratitude to Volunteers:</a:t>
            </a:r>
            <a:endParaRPr lang="en-US">
              <a:latin typeface="Calibri"/>
              <a:ea typeface="Calibri"/>
              <a:cs typeface="Calibri"/>
            </a:endParaRPr>
          </a:p>
        </p:txBody>
      </p:sp>
      <p:pic>
        <p:nvPicPr>
          <p:cNvPr id="64" name="Graphic 63">
            <a:extLst>
              <a:ext uri="{FF2B5EF4-FFF2-40B4-BE49-F238E27FC236}">
                <a16:creationId xmlns:a16="http://schemas.microsoft.com/office/drawing/2014/main" id="{6EF3A4D4-7868-F0B2-FED0-9A0016E516B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7132172" y="3927561"/>
            <a:ext cx="762000" cy="762000"/>
          </a:xfrm>
          <a:prstGeom prst="rect">
            <a:avLst/>
          </a:prstGeom>
        </p:spPr>
      </p:pic>
      <p:sp>
        <p:nvSpPr>
          <p:cNvPr id="67" name="TextBox 66">
            <a:extLst>
              <a:ext uri="{FF2B5EF4-FFF2-40B4-BE49-F238E27FC236}">
                <a16:creationId xmlns:a16="http://schemas.microsoft.com/office/drawing/2014/main" id="{B80E7403-EB1B-69ED-E0F7-D37C12345923}"/>
              </a:ext>
            </a:extLst>
          </p:cNvPr>
          <p:cNvSpPr txBox="1"/>
          <p:nvPr/>
        </p:nvSpPr>
        <p:spPr>
          <a:xfrm>
            <a:off x="5630003" y="4649479"/>
            <a:ext cx="38255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600"/>
              </a:spcBef>
            </a:pPr>
            <a:r>
              <a:rPr lang="en-US" sz="2000" b="1" dirty="0">
                <a:ea typeface="Calibri"/>
                <a:cs typeface="Calibri"/>
              </a:rPr>
              <a:t>90%</a:t>
            </a:r>
            <a:r>
              <a:rPr lang="en-US" sz="1400" dirty="0">
                <a:ea typeface="Calibri"/>
                <a:cs typeface="Calibri"/>
              </a:rPr>
              <a:t> </a:t>
            </a:r>
            <a:br>
              <a:rPr lang="en-US" sz="1400" dirty="0">
                <a:ea typeface="Calibri"/>
                <a:cs typeface="Calibri"/>
              </a:rPr>
            </a:br>
            <a:r>
              <a:rPr lang="en-US" sz="1200" dirty="0">
                <a:ea typeface="Calibri"/>
                <a:cs typeface="Calibri"/>
              </a:rPr>
              <a:t>Graduates who said the volunteers were </a:t>
            </a:r>
            <a:br>
              <a:rPr lang="en-US" sz="1200" dirty="0">
                <a:ea typeface="Calibri"/>
                <a:cs typeface="Calibri"/>
              </a:rPr>
            </a:br>
            <a:r>
              <a:rPr lang="en-US" sz="1200" dirty="0">
                <a:ea typeface="Calibri"/>
                <a:cs typeface="Calibri"/>
              </a:rPr>
              <a:t>helpful and check-in was smooth.</a:t>
            </a:r>
            <a:endParaRPr lang="en-US" sz="1400" dirty="0">
              <a:ea typeface="Calibri"/>
              <a:cs typeface="Calibri"/>
            </a:endParaRPr>
          </a:p>
        </p:txBody>
      </p:sp>
      <p:sp>
        <p:nvSpPr>
          <p:cNvPr id="72" name="Oval 71">
            <a:extLst>
              <a:ext uri="{FF2B5EF4-FFF2-40B4-BE49-F238E27FC236}">
                <a16:creationId xmlns:a16="http://schemas.microsoft.com/office/drawing/2014/main" id="{27187DB4-9CA1-B495-E047-CBF5B5257032}"/>
              </a:ext>
            </a:extLst>
          </p:cNvPr>
          <p:cNvSpPr/>
          <p:nvPr/>
        </p:nvSpPr>
        <p:spPr>
          <a:xfrm>
            <a:off x="9455503" y="3919883"/>
            <a:ext cx="2274888" cy="1196728"/>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b="1" dirty="0">
                <a:solidFill>
                  <a:schemeClr val="bg1"/>
                </a:solidFill>
              </a:rPr>
              <a:t>Our Largest Ceremony Ever</a:t>
            </a:r>
          </a:p>
        </p:txBody>
      </p:sp>
    </p:spTree>
    <p:extLst>
      <p:ext uri="{BB962C8B-B14F-4D97-AF65-F5344CB8AC3E}">
        <p14:creationId xmlns:p14="http://schemas.microsoft.com/office/powerpoint/2010/main" val="4037101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5A74D8D-AA9D-6F98-4011-CA7D084BA93A}"/>
              </a:ext>
            </a:extLst>
          </p:cNvPr>
          <p:cNvSpPr txBox="1">
            <a:spLocks noGrp="1"/>
          </p:cNvSpPr>
          <p:nvPr>
            <p:ph type="title" idx="4294967295"/>
          </p:nvPr>
        </p:nvSpPr>
        <p:spPr>
          <a:xfrm>
            <a:off x="838200" y="3581305"/>
            <a:ext cx="10515600" cy="6707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lnSpc>
                <a:spcPct val="90000"/>
              </a:lnSpc>
              <a:spcBef>
                <a:spcPct val="0"/>
              </a:spcBef>
              <a:buNone/>
              <a:defRPr sz="4200" b="0" i="0" kern="1200">
                <a:solidFill>
                  <a:schemeClr val="bg1"/>
                </a:solidFill>
                <a:latin typeface="Sanchez" panose="02000000000000000000" pitchFamily="2"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Budget and Reserves</a:t>
            </a:r>
          </a:p>
        </p:txBody>
      </p:sp>
      <p:pic>
        <p:nvPicPr>
          <p:cNvPr id="4" name="Picture 3">
            <a:extLst>
              <a:ext uri="{FF2B5EF4-FFF2-40B4-BE49-F238E27FC236}">
                <a16:creationId xmlns:a16="http://schemas.microsoft.com/office/drawing/2014/main" id="{E04EDFC0-1BD7-B2CC-9FC4-81C6D420F855}"/>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260094" y="1705229"/>
            <a:ext cx="1671812" cy="1671812"/>
          </a:xfrm>
          <a:prstGeom prst="rect">
            <a:avLst/>
          </a:prstGeom>
        </p:spPr>
      </p:pic>
    </p:spTree>
    <p:extLst>
      <p:ext uri="{BB962C8B-B14F-4D97-AF65-F5344CB8AC3E}">
        <p14:creationId xmlns:p14="http://schemas.microsoft.com/office/powerpoint/2010/main" val="2312077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DEFDF-A991-A0D1-86E2-123FE927C293}"/>
              </a:ext>
            </a:extLst>
          </p:cNvPr>
          <p:cNvSpPr>
            <a:spLocks noGrp="1"/>
          </p:cNvSpPr>
          <p:nvPr>
            <p:ph type="title"/>
          </p:nvPr>
        </p:nvSpPr>
        <p:spPr>
          <a:xfrm>
            <a:off x="838200" y="221941"/>
            <a:ext cx="10515600" cy="921648"/>
          </a:xfrm>
        </p:spPr>
        <p:txBody>
          <a:bodyPr>
            <a:normAutofit/>
          </a:bodyPr>
          <a:lstStyle/>
          <a:p>
            <a:r>
              <a:rPr lang="en-US" dirty="0"/>
              <a:t>Where Our Money Comes From</a:t>
            </a:r>
          </a:p>
        </p:txBody>
      </p:sp>
      <p:sp>
        <p:nvSpPr>
          <p:cNvPr id="3" name="Rectangle 2">
            <a:extLst>
              <a:ext uri="{FF2B5EF4-FFF2-40B4-BE49-F238E27FC236}">
                <a16:creationId xmlns:a16="http://schemas.microsoft.com/office/drawing/2014/main" id="{442C64D7-81CF-994C-34D3-3B4E049EDA82}"/>
              </a:ext>
              <a:ext uri="{C183D7F6-B498-43B3-948B-1728B52AA6E4}">
                <adec:decorative xmlns:adec="http://schemas.microsoft.com/office/drawing/2017/decorative" val="1"/>
              </a:ext>
            </a:extLst>
          </p:cNvPr>
          <p:cNvSpPr/>
          <p:nvPr/>
        </p:nvSpPr>
        <p:spPr>
          <a:xfrm>
            <a:off x="8003939" y="2258693"/>
            <a:ext cx="3349861" cy="2385268"/>
          </a:xfrm>
          <a:prstGeom prst="rect">
            <a:avLst/>
          </a:prstGeom>
          <a:blipFill dpi="0" rotWithShape="1">
            <a:blip r:embed="rId3" cstate="screen">
              <a:extLst>
                <a:ext uri="{28A0092B-C50C-407E-A947-70E740481C1C}">
                  <a14:useLocalDpi xmlns:a14="http://schemas.microsoft.com/office/drawing/2010/main"/>
                </a:ext>
              </a:extLst>
            </a:blip>
            <a:srcRect/>
            <a:stretch>
              <a:fillRect t="1" b="-692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ontent Placeholder 5" descr="Pie chart titled “FY26 Revenue in $ Millions” showing sources of funding. Resident Tuition makes up the largest share at $59.4 million, followed by FFE COF at $35.7 million. Other sources include Non-Resident Tuition at $2.7 million, Amendment 50 at $5.1 million, Sudent Fees at $8.1 million, and Other at $2.4 million.">
            <a:extLst>
              <a:ext uri="{FF2B5EF4-FFF2-40B4-BE49-F238E27FC236}">
                <a16:creationId xmlns:a16="http://schemas.microsoft.com/office/drawing/2014/main" id="{7CA23B96-C14F-CC79-81A9-82020B2F7AC7}"/>
              </a:ext>
            </a:extLst>
          </p:cNvPr>
          <p:cNvGraphicFramePr>
            <a:graphicFrameLocks noGrp="1"/>
          </p:cNvGraphicFramePr>
          <p:nvPr>
            <p:extLst>
              <p:ext uri="{D42A27DB-BD31-4B8C-83A1-F6EECF244321}">
                <p14:modId xmlns:p14="http://schemas.microsoft.com/office/powerpoint/2010/main" val="2351066247"/>
              </p:ext>
            </p:extLst>
          </p:nvPr>
        </p:nvGraphicFramePr>
        <p:xfrm>
          <a:off x="1092631" y="1142810"/>
          <a:ext cx="7039428" cy="4868781"/>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95779845-B2C8-5C24-A6BF-E8D0D2C6E938}"/>
              </a:ext>
            </a:extLst>
          </p:cNvPr>
          <p:cNvSpPr txBox="1"/>
          <p:nvPr/>
        </p:nvSpPr>
        <p:spPr>
          <a:xfrm>
            <a:off x="7733101" y="2511996"/>
            <a:ext cx="3349861" cy="2385268"/>
          </a:xfrm>
          <a:prstGeom prst="rect">
            <a:avLst/>
          </a:prstGeom>
          <a:solidFill>
            <a:schemeClr val="tx1"/>
          </a:solidFill>
        </p:spPr>
        <p:txBody>
          <a:bodyPr wrap="square" lIns="91440" tIns="182880" rIns="91440" bIns="182880" rtlCol="0" anchor="ctr">
            <a:spAutoFit/>
          </a:bodyPr>
          <a:lstStyle/>
          <a:p>
            <a:pPr algn="ctr"/>
            <a:r>
              <a:rPr lang="en-US" sz="2400">
                <a:solidFill>
                  <a:schemeClr val="bg1"/>
                </a:solidFill>
              </a:rPr>
              <a:t>FY26</a:t>
            </a:r>
          </a:p>
          <a:p>
            <a:pPr algn="ctr"/>
            <a:r>
              <a:rPr lang="en-US" sz="2400">
                <a:solidFill>
                  <a:schemeClr val="bg1"/>
                </a:solidFill>
                <a:ea typeface="+mn-lt"/>
                <a:cs typeface="+mn-lt"/>
              </a:rPr>
              <a:t>+$158,298 </a:t>
            </a:r>
            <a:r>
              <a:rPr lang="en-US" sz="2400">
                <a:solidFill>
                  <a:schemeClr val="bg1"/>
                </a:solidFill>
              </a:rPr>
              <a:t> </a:t>
            </a:r>
            <a:br>
              <a:rPr lang="en-US" sz="2400"/>
            </a:br>
            <a:r>
              <a:rPr lang="en-US" sz="2400">
                <a:solidFill>
                  <a:schemeClr val="bg1"/>
                </a:solidFill>
              </a:rPr>
              <a:t>in our share of Budget</a:t>
            </a:r>
            <a:endParaRPr lang="en-US" sz="2400">
              <a:solidFill>
                <a:schemeClr val="bg1"/>
              </a:solidFill>
              <a:ea typeface="Calibri"/>
              <a:cs typeface="Calibri"/>
            </a:endParaRPr>
          </a:p>
          <a:p>
            <a:pPr algn="ctr"/>
            <a:endParaRPr lang="en-US" sz="1100">
              <a:solidFill>
                <a:schemeClr val="bg1"/>
              </a:solidFill>
            </a:endParaRPr>
          </a:p>
          <a:p>
            <a:pPr algn="ctr"/>
            <a:r>
              <a:rPr lang="en-US" sz="2400">
                <a:solidFill>
                  <a:schemeClr val="bg1"/>
                </a:solidFill>
              </a:rPr>
              <a:t>5% increase in</a:t>
            </a:r>
            <a:br>
              <a:rPr lang="en-US" sz="2400"/>
            </a:br>
            <a:r>
              <a:rPr lang="en-US" sz="2400">
                <a:solidFill>
                  <a:schemeClr val="bg1"/>
                </a:solidFill>
              </a:rPr>
              <a:t>Tuition Rates</a:t>
            </a:r>
            <a:endParaRPr lang="en-US" sz="2400">
              <a:solidFill>
                <a:schemeClr val="bg1"/>
              </a:solidFill>
              <a:ea typeface="Calibri"/>
              <a:cs typeface="Calibri"/>
            </a:endParaRPr>
          </a:p>
        </p:txBody>
      </p:sp>
    </p:spTree>
    <p:extLst>
      <p:ext uri="{BB962C8B-B14F-4D97-AF65-F5344CB8AC3E}">
        <p14:creationId xmlns:p14="http://schemas.microsoft.com/office/powerpoint/2010/main" val="290216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9D069-6552-49A9-4905-41E537BF12F9}"/>
              </a:ext>
            </a:extLst>
          </p:cNvPr>
          <p:cNvSpPr>
            <a:spLocks noGrp="1"/>
          </p:cNvSpPr>
          <p:nvPr>
            <p:ph type="title"/>
          </p:nvPr>
        </p:nvSpPr>
        <p:spPr>
          <a:xfrm>
            <a:off x="838200" y="244445"/>
            <a:ext cx="10515600" cy="1325563"/>
          </a:xfrm>
        </p:spPr>
        <p:txBody>
          <a:bodyPr/>
          <a:lstStyle/>
          <a:p>
            <a:pPr algn="ctr"/>
            <a:r>
              <a:rPr lang="en-US" dirty="0"/>
              <a:t>In Person vs Online Tuition Actual Revenue FY26</a:t>
            </a:r>
            <a:br>
              <a:rPr lang="en-US" dirty="0"/>
            </a:br>
            <a:r>
              <a:rPr lang="en-US" dirty="0"/>
              <a:t>Resident and Non-Resident</a:t>
            </a:r>
          </a:p>
        </p:txBody>
      </p:sp>
      <p:graphicFrame>
        <p:nvGraphicFramePr>
          <p:cNvPr id="9" name="Content Placeholder 5" descr="Pie chart titled “Tuition in $Millions” showing FY26 tuition revenue by delivery method. Online tuition generated $29.5 million, while in-person tuition generated $32.6 million.">
            <a:extLst>
              <a:ext uri="{FF2B5EF4-FFF2-40B4-BE49-F238E27FC236}">
                <a16:creationId xmlns:a16="http://schemas.microsoft.com/office/drawing/2014/main" id="{1BED0EDD-4F21-91EB-CEA3-FF1E99562A21}"/>
              </a:ext>
            </a:extLst>
          </p:cNvPr>
          <p:cNvGraphicFramePr>
            <a:graphicFrameLocks noGrp="1"/>
          </p:cNvGraphicFramePr>
          <p:nvPr>
            <p:extLst>
              <p:ext uri="{D42A27DB-BD31-4B8C-83A1-F6EECF244321}">
                <p14:modId xmlns:p14="http://schemas.microsoft.com/office/powerpoint/2010/main" val="3951479309"/>
              </p:ext>
            </p:extLst>
          </p:nvPr>
        </p:nvGraphicFramePr>
        <p:xfrm>
          <a:off x="672662" y="1522230"/>
          <a:ext cx="11046372" cy="4606955"/>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extLst>
              <a:ext uri="{FF2B5EF4-FFF2-40B4-BE49-F238E27FC236}">
                <a16:creationId xmlns:a16="http://schemas.microsoft.com/office/drawing/2014/main" id="{E4E18D18-A255-8888-BD00-9E742608F1D7}"/>
              </a:ext>
              <a:ext uri="{C183D7F6-B498-43B3-948B-1728B52AA6E4}">
                <adec:decorative xmlns:adec="http://schemas.microsoft.com/office/drawing/2017/decorative" val="1"/>
              </a:ext>
            </a:extLst>
          </p:cNvPr>
          <p:cNvSpPr/>
          <p:nvPr/>
        </p:nvSpPr>
        <p:spPr>
          <a:xfrm>
            <a:off x="933340" y="2248348"/>
            <a:ext cx="3349861" cy="2560320"/>
          </a:xfrm>
          <a:prstGeom prst="rect">
            <a:avLst/>
          </a:prstGeom>
          <a:blipFill dpi="0" rotWithShape="1">
            <a:blip r:embed="rId4" cstate="screen">
              <a:extLst>
                <a:ext uri="{28A0092B-C50C-407E-A947-70E740481C1C}">
                  <a14:useLocalDpi xmlns:a14="http://schemas.microsoft.com/office/drawing/2010/main"/>
                </a:ext>
              </a:extLst>
            </a:blip>
            <a:srcRect/>
            <a:stretch>
              <a:fillRect t="277" b="11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TextBox 4">
            <a:extLst>
              <a:ext uri="{FF2B5EF4-FFF2-40B4-BE49-F238E27FC236}">
                <a16:creationId xmlns:a16="http://schemas.microsoft.com/office/drawing/2014/main" id="{78D64C5D-09E6-E58D-CEA8-99BBFA1E756F}"/>
              </a:ext>
            </a:extLst>
          </p:cNvPr>
          <p:cNvSpPr txBox="1"/>
          <p:nvPr/>
        </p:nvSpPr>
        <p:spPr>
          <a:xfrm>
            <a:off x="672662" y="2545547"/>
            <a:ext cx="3349861" cy="2560320"/>
          </a:xfrm>
          <a:prstGeom prst="rect">
            <a:avLst/>
          </a:prstGeom>
          <a:solidFill>
            <a:schemeClr val="tx1"/>
          </a:solidFill>
        </p:spPr>
        <p:txBody>
          <a:bodyPr wrap="square" lIns="91440" tIns="45720" rIns="91440" bIns="4572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200">
                <a:solidFill>
                  <a:schemeClr val="bg1"/>
                </a:solidFill>
              </a:rPr>
              <a:t>Every 1% increase in Enrollment increases FY26 </a:t>
            </a:r>
          </a:p>
          <a:p>
            <a:pPr algn="ctr"/>
            <a:r>
              <a:rPr lang="en-US" sz="2200">
                <a:solidFill>
                  <a:schemeClr val="bg1"/>
                </a:solidFill>
              </a:rPr>
              <a:t>Tuition Revenue by $1,963,085</a:t>
            </a:r>
          </a:p>
          <a:p>
            <a:pPr algn="ctr"/>
            <a:endParaRPr lang="en-US" sz="1600">
              <a:solidFill>
                <a:schemeClr val="bg1"/>
              </a:solidFill>
            </a:endParaRPr>
          </a:p>
          <a:p>
            <a:pPr algn="ctr"/>
            <a:r>
              <a:rPr lang="en-US" i="1">
                <a:solidFill>
                  <a:schemeClr val="bg1"/>
                </a:solidFill>
              </a:rPr>
              <a:t>(includes 3.5% tuition rate</a:t>
            </a:r>
            <a:br>
              <a:rPr lang="en-US" i="1"/>
            </a:br>
            <a:r>
              <a:rPr lang="en-US" i="1">
                <a:solidFill>
                  <a:schemeClr val="bg1"/>
                </a:solidFill>
              </a:rPr>
              <a:t>increase FY26)</a:t>
            </a:r>
            <a:endParaRPr lang="en-US" i="1">
              <a:solidFill>
                <a:schemeClr val="bg1"/>
              </a:solidFill>
              <a:ea typeface="Calibri"/>
              <a:cs typeface="Calibri"/>
            </a:endParaRPr>
          </a:p>
        </p:txBody>
      </p:sp>
    </p:spTree>
    <p:extLst>
      <p:ext uri="{BB962C8B-B14F-4D97-AF65-F5344CB8AC3E}">
        <p14:creationId xmlns:p14="http://schemas.microsoft.com/office/powerpoint/2010/main" val="3868828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3F36F-423F-1C58-75CB-51074EF6DE44}"/>
              </a:ext>
            </a:extLst>
          </p:cNvPr>
          <p:cNvSpPr>
            <a:spLocks noGrp="1"/>
          </p:cNvSpPr>
          <p:nvPr>
            <p:ph type="title"/>
          </p:nvPr>
        </p:nvSpPr>
        <p:spPr>
          <a:xfrm>
            <a:off x="838200" y="247896"/>
            <a:ext cx="10515600" cy="900968"/>
          </a:xfrm>
        </p:spPr>
        <p:txBody>
          <a:bodyPr/>
          <a:lstStyle/>
          <a:p>
            <a:r>
              <a:rPr lang="en-US" dirty="0"/>
              <a:t>Reserve Balance History</a:t>
            </a:r>
          </a:p>
        </p:txBody>
      </p:sp>
      <p:graphicFrame>
        <p:nvGraphicFramePr>
          <p:cNvPr id="7" name="Content Placeholder 5" descr="Line graph titled “Reserves in $Millions” showing financial reserves from FY20 to FY25. The reserves start at $31.1 million in FY20, increase to $41.7 million in FY21, then dip to $31.9 million in FY22. From there, reserves steadily rise: $40.25 million in FY23, $49.1 million in FY24, and an estimated $59 million in FY25.">
            <a:extLst>
              <a:ext uri="{FF2B5EF4-FFF2-40B4-BE49-F238E27FC236}">
                <a16:creationId xmlns:a16="http://schemas.microsoft.com/office/drawing/2014/main" id="{77A4E692-35CF-FA13-EE00-47C9D4C5CB94}"/>
              </a:ext>
            </a:extLst>
          </p:cNvPr>
          <p:cNvGraphicFramePr>
            <a:graphicFrameLocks noGrp="1"/>
          </p:cNvGraphicFramePr>
          <p:nvPr>
            <p:extLst>
              <p:ext uri="{D42A27DB-BD31-4B8C-83A1-F6EECF244321}">
                <p14:modId xmlns:p14="http://schemas.microsoft.com/office/powerpoint/2010/main" val="2333995612"/>
              </p:ext>
            </p:extLst>
          </p:nvPr>
        </p:nvGraphicFramePr>
        <p:xfrm>
          <a:off x="838200" y="1324709"/>
          <a:ext cx="10515600" cy="47478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2944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EC27E-934D-728A-AECA-FEBA01FD15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49A689-C390-AC9F-95B7-073238BAD41A}"/>
              </a:ext>
            </a:extLst>
          </p:cNvPr>
          <p:cNvSpPr>
            <a:spLocks noGrp="1"/>
          </p:cNvSpPr>
          <p:nvPr>
            <p:ph type="title"/>
          </p:nvPr>
        </p:nvSpPr>
        <p:spPr>
          <a:xfrm>
            <a:off x="3984859" y="0"/>
            <a:ext cx="7368941" cy="943276"/>
          </a:xfrm>
        </p:spPr>
        <p:txBody>
          <a:bodyPr>
            <a:normAutofit/>
          </a:bodyPr>
          <a:lstStyle/>
          <a:p>
            <a:r>
              <a:rPr lang="en-US" dirty="0">
                <a:latin typeface="Calibri"/>
                <a:ea typeface="Calibri"/>
                <a:cs typeface="Calibri"/>
              </a:rPr>
              <a:t>Capital Projects Completed in 25/26 </a:t>
            </a:r>
          </a:p>
        </p:txBody>
      </p:sp>
      <p:pic>
        <p:nvPicPr>
          <p:cNvPr id="5" name="Picture 4" descr="Firing Range at PPSC Centennial Campus.">
            <a:extLst>
              <a:ext uri="{FF2B5EF4-FFF2-40B4-BE49-F238E27FC236}">
                <a16:creationId xmlns:a16="http://schemas.microsoft.com/office/drawing/2014/main" id="{E1F09DDC-E7CA-FD70-4694-28E7C5A7BF87}"/>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3519638" cy="3060834"/>
          </a:xfrm>
          <a:prstGeom prst="rect">
            <a:avLst/>
          </a:prstGeom>
        </p:spPr>
      </p:pic>
      <p:pic>
        <p:nvPicPr>
          <p:cNvPr id="6" name="Picture 5" descr="Fire Training Garage at PPSC Centennial Campus.">
            <a:extLst>
              <a:ext uri="{FF2B5EF4-FFF2-40B4-BE49-F238E27FC236}">
                <a16:creationId xmlns:a16="http://schemas.microsoft.com/office/drawing/2014/main" id="{F7674A79-0222-7A2A-D7F7-CC47A476004D}"/>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0" y="3060833"/>
            <a:ext cx="3519638" cy="3219385"/>
          </a:xfrm>
          <a:prstGeom prst="rect">
            <a:avLst/>
          </a:prstGeom>
        </p:spPr>
      </p:pic>
      <p:sp>
        <p:nvSpPr>
          <p:cNvPr id="11" name="Content Placeholder 2">
            <a:extLst>
              <a:ext uri="{FF2B5EF4-FFF2-40B4-BE49-F238E27FC236}">
                <a16:creationId xmlns:a16="http://schemas.microsoft.com/office/drawing/2014/main" id="{7397C472-FED1-7050-5109-5B44B7B360DB}"/>
              </a:ext>
            </a:extLst>
          </p:cNvPr>
          <p:cNvSpPr>
            <a:spLocks noGrp="1"/>
          </p:cNvSpPr>
          <p:nvPr/>
        </p:nvSpPr>
        <p:spPr>
          <a:xfrm>
            <a:off x="3991354" y="943276"/>
            <a:ext cx="7512606" cy="5336943"/>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1900" b="1">
                <a:solidFill>
                  <a:schemeClr val="accent6"/>
                </a:solidFill>
                <a:latin typeface="Calibri" panose="020F0502020204030204" pitchFamily="34" charset="0"/>
                <a:cs typeface="Calibri" panose="020F0502020204030204" pitchFamily="34" charset="0"/>
              </a:rPr>
              <a:t>Centennial</a:t>
            </a:r>
          </a:p>
          <a:p>
            <a:pPr lvl="1" fontAlgn="base"/>
            <a:r>
              <a:rPr lang="en-US" sz="1800">
                <a:latin typeface="Calibri" panose="020F0502020204030204" pitchFamily="34" charset="0"/>
                <a:ea typeface="Calibri"/>
                <a:cs typeface="Calibri" panose="020F0502020204030204" pitchFamily="34" charset="0"/>
              </a:rPr>
              <a:t>Slope Mitigation at Firing Range</a:t>
            </a:r>
          </a:p>
          <a:p>
            <a:pPr lvl="1"/>
            <a:r>
              <a:rPr lang="en-US" sz="1800">
                <a:latin typeface="Calibri" panose="020F0502020204030204" pitchFamily="34" charset="0"/>
                <a:ea typeface="Calibri"/>
                <a:cs typeface="Calibri" panose="020F0502020204030204" pitchFamily="34" charset="0"/>
              </a:rPr>
              <a:t>CSPD Firing Range Improvements  –  </a:t>
            </a:r>
            <a:r>
              <a:rPr lang="en-US" sz="1800" b="1">
                <a:latin typeface="Calibri" panose="020F0502020204030204" pitchFamily="34" charset="0"/>
                <a:ea typeface="Calibri"/>
                <a:cs typeface="Calibri" panose="020F0502020204030204" pitchFamily="34" charset="0"/>
              </a:rPr>
              <a:t>$5,146,166* </a:t>
            </a:r>
          </a:p>
          <a:p>
            <a:pPr lvl="1"/>
            <a:r>
              <a:rPr lang="en-US" sz="1800">
                <a:latin typeface="Calibri" panose="020F0502020204030204" pitchFamily="34" charset="0"/>
                <a:ea typeface="Calibri"/>
                <a:cs typeface="Calibri" panose="020F0502020204030204" pitchFamily="34" charset="0"/>
              </a:rPr>
              <a:t>Fire Training Garage</a:t>
            </a:r>
            <a:endParaRPr lang="en-US">
              <a:latin typeface="Calibri" panose="020F0502020204030204" pitchFamily="34" charset="0"/>
              <a:ea typeface="Calibri"/>
              <a:cs typeface="Calibri" panose="020F0502020204030204" pitchFamily="34" charset="0"/>
            </a:endParaRPr>
          </a:p>
          <a:p>
            <a:pPr lvl="1"/>
            <a:r>
              <a:rPr lang="en-US" sz="1800">
                <a:latin typeface="Calibri" panose="020F0502020204030204" pitchFamily="34" charset="0"/>
                <a:ea typeface="Calibri"/>
                <a:cs typeface="Calibri" panose="020F0502020204030204" pitchFamily="34" charset="0"/>
              </a:rPr>
              <a:t>C Lot and Service Road  </a:t>
            </a:r>
            <a:endParaRPr lang="en-US">
              <a:latin typeface="Calibri" panose="020F0502020204030204" pitchFamily="34" charset="0"/>
              <a:ea typeface="Calibri"/>
              <a:cs typeface="Calibri" panose="020F0502020204030204" pitchFamily="34" charset="0"/>
            </a:endParaRPr>
          </a:p>
          <a:p>
            <a:pPr marL="0" indent="0">
              <a:lnSpc>
                <a:spcPct val="120000"/>
              </a:lnSpc>
              <a:spcBef>
                <a:spcPts val="1100"/>
              </a:spcBef>
              <a:buNone/>
            </a:pPr>
            <a:r>
              <a:rPr lang="en-US" sz="1900" b="1">
                <a:solidFill>
                  <a:schemeClr val="accent6"/>
                </a:solidFill>
                <a:latin typeface="Calibri" panose="020F0502020204030204" pitchFamily="34" charset="0"/>
                <a:cs typeface="Calibri" panose="020F0502020204030204" pitchFamily="34" charset="0"/>
              </a:rPr>
              <a:t>Downtown</a:t>
            </a:r>
          </a:p>
          <a:p>
            <a:pPr lvl="1" fontAlgn="base"/>
            <a:r>
              <a:rPr lang="en-US" sz="1800">
                <a:latin typeface="Calibri" panose="020F0502020204030204" pitchFamily="34" charset="0"/>
                <a:ea typeface="Calibri"/>
                <a:cs typeface="Calibri" panose="020F0502020204030204" pitchFamily="34" charset="0"/>
              </a:rPr>
              <a:t>Replace Sewer Vent Pipes and Upgrade Restrooms</a:t>
            </a:r>
          </a:p>
          <a:p>
            <a:pPr lvl="1"/>
            <a:r>
              <a:rPr lang="en-US" sz="1800">
                <a:solidFill>
                  <a:srgbClr val="0A3A5F"/>
                </a:solidFill>
                <a:latin typeface="Calibri" panose="020F0502020204030204" pitchFamily="34" charset="0"/>
                <a:ea typeface="Calibri"/>
                <a:cs typeface="Calibri" panose="020F0502020204030204" pitchFamily="34" charset="0"/>
              </a:rPr>
              <a:t>Studio West Parking lot</a:t>
            </a:r>
          </a:p>
          <a:p>
            <a:pPr marL="0" indent="0" fontAlgn="base">
              <a:spcBef>
                <a:spcPts val="1100"/>
              </a:spcBef>
              <a:buNone/>
            </a:pPr>
            <a:r>
              <a:rPr lang="en-US" sz="1900" b="1">
                <a:solidFill>
                  <a:schemeClr val="accent6"/>
                </a:solidFill>
                <a:latin typeface="Calibri" panose="020F0502020204030204" pitchFamily="34" charset="0"/>
                <a:ea typeface="Calibri"/>
                <a:cs typeface="Calibri" panose="020F0502020204030204" pitchFamily="34" charset="0"/>
              </a:rPr>
              <a:t>Rampart</a:t>
            </a:r>
            <a:r>
              <a:rPr lang="en-US" sz="2000" b="1">
                <a:latin typeface="Calibri" panose="020F0502020204030204" pitchFamily="34" charset="0"/>
                <a:ea typeface="Calibri"/>
                <a:cs typeface="Calibri" panose="020F0502020204030204" pitchFamily="34" charset="0"/>
              </a:rPr>
              <a:t> </a:t>
            </a:r>
          </a:p>
          <a:p>
            <a:pPr lvl="1" fontAlgn="base"/>
            <a:r>
              <a:rPr lang="en-US" sz="1800">
                <a:latin typeface="Calibri" panose="020F0502020204030204" pitchFamily="34" charset="0"/>
                <a:ea typeface="Calibri"/>
                <a:cs typeface="Calibri" panose="020F0502020204030204" pitchFamily="34" charset="0"/>
              </a:rPr>
              <a:t>RRC Chiller Replacement</a:t>
            </a:r>
          </a:p>
          <a:p>
            <a:pPr lvl="1"/>
            <a:r>
              <a:rPr lang="en-US" sz="1800">
                <a:latin typeface="Calibri" panose="020F0502020204030204" pitchFamily="34" charset="0"/>
                <a:ea typeface="Calibri"/>
                <a:cs typeface="Calibri" panose="020F0502020204030204" pitchFamily="34" charset="0"/>
              </a:rPr>
              <a:t>RRC Electrical &amp; Emergency Generator</a:t>
            </a:r>
          </a:p>
          <a:p>
            <a:pPr lvl="1"/>
            <a:r>
              <a:rPr lang="en-US" sz="1800">
                <a:latin typeface="Calibri" panose="020F0502020204030204" pitchFamily="34" charset="0"/>
                <a:ea typeface="Calibri"/>
                <a:cs typeface="Calibri" panose="020F0502020204030204" pitchFamily="34" charset="0"/>
              </a:rPr>
              <a:t>RRR Repaving Ring Road and Parking Lots  </a:t>
            </a:r>
          </a:p>
          <a:p>
            <a:pPr marL="0" indent="0" fontAlgn="base">
              <a:spcBef>
                <a:spcPts val="1100"/>
              </a:spcBef>
              <a:buNone/>
            </a:pPr>
            <a:r>
              <a:rPr lang="en-US" sz="1900" b="1">
                <a:solidFill>
                  <a:schemeClr val="accent6"/>
                </a:solidFill>
                <a:latin typeface="Calibri" panose="020F0502020204030204" pitchFamily="34" charset="0"/>
                <a:ea typeface="Calibri"/>
                <a:cs typeface="Calibri" panose="020F0502020204030204" pitchFamily="34" charset="0"/>
              </a:rPr>
              <a:t>Multiple</a:t>
            </a:r>
            <a:r>
              <a:rPr lang="en-US" sz="2400">
                <a:latin typeface="Calibri" panose="020F0502020204030204" pitchFamily="34" charset="0"/>
                <a:ea typeface="Calibri"/>
                <a:cs typeface="Calibri" panose="020F0502020204030204" pitchFamily="34" charset="0"/>
              </a:rPr>
              <a:t> </a:t>
            </a:r>
          </a:p>
          <a:p>
            <a:pPr lvl="1" fontAlgn="base"/>
            <a:r>
              <a:rPr lang="en-US" sz="1800">
                <a:latin typeface="Calibri" panose="020F0502020204030204" pitchFamily="34" charset="0"/>
                <a:ea typeface="Calibri"/>
                <a:cs typeface="Calibri" panose="020F0502020204030204" pitchFamily="34" charset="0"/>
              </a:rPr>
              <a:t>Upgrade Interior and Exterior Signage</a:t>
            </a:r>
          </a:p>
          <a:p>
            <a:pPr lvl="1">
              <a:spcBef>
                <a:spcPts val="0"/>
              </a:spcBef>
            </a:pPr>
            <a:r>
              <a:rPr lang="en-US" sz="1800">
                <a:latin typeface="Calibri" panose="020F0502020204030204" pitchFamily="34" charset="0"/>
                <a:ea typeface="Calibri"/>
                <a:cs typeface="Calibri" panose="020F0502020204030204" pitchFamily="34" charset="0"/>
              </a:rPr>
              <a:t>Facilities Master Plan  </a:t>
            </a:r>
            <a:r>
              <a:rPr lang="en-US" sz="2800">
                <a:latin typeface="Calibri" panose="020F0502020204030204" pitchFamily="34" charset="0"/>
                <a:ea typeface="Calibri"/>
                <a:cs typeface="Calibri" panose="020F0502020204030204" pitchFamily="34" charset="0"/>
              </a:rPr>
              <a:t> </a:t>
            </a:r>
            <a:endParaRPr lang="en-US" sz="2400">
              <a:latin typeface="Calibri" panose="020F0502020204030204" pitchFamily="34" charset="0"/>
              <a:ea typeface="Calibri"/>
              <a:cs typeface="Calibri" panose="020F0502020204030204" pitchFamily="34" charset="0"/>
            </a:endParaRPr>
          </a:p>
          <a:p>
            <a:pPr marL="0" indent="0" fontAlgn="base">
              <a:spcBef>
                <a:spcPts val="1700"/>
              </a:spcBef>
              <a:buNone/>
            </a:pPr>
            <a:r>
              <a:rPr lang="en-US" sz="2000" b="1">
                <a:latin typeface="Calibri" panose="020F0502020204030204" pitchFamily="34" charset="0"/>
                <a:ea typeface="Calibri"/>
                <a:cs typeface="Calibri" panose="020F0502020204030204" pitchFamily="34" charset="0"/>
              </a:rPr>
              <a:t>Total: $12,038,391 </a:t>
            </a:r>
          </a:p>
        </p:txBody>
      </p:sp>
      <p:sp>
        <p:nvSpPr>
          <p:cNvPr id="4" name="Rectangle 3">
            <a:extLst>
              <a:ext uri="{FF2B5EF4-FFF2-40B4-BE49-F238E27FC236}">
                <a16:creationId xmlns:a16="http://schemas.microsoft.com/office/drawing/2014/main" id="{EF7000DE-73F4-22F2-A9C7-C05F5183E395}"/>
              </a:ext>
              <a:ext uri="{C183D7F6-B498-43B3-948B-1728B52AA6E4}">
                <adec:decorative xmlns:adec="http://schemas.microsoft.com/office/drawing/2017/decorative" val="1"/>
              </a:ext>
            </a:extLst>
          </p:cNvPr>
          <p:cNvSpPr/>
          <p:nvPr/>
        </p:nvSpPr>
        <p:spPr>
          <a:xfrm>
            <a:off x="3468423" y="0"/>
            <a:ext cx="115420" cy="628022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706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3A530-CC68-411F-CEAF-45FCC48731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AAF79E-4FE4-6B30-B26D-358CF87AD3CD}"/>
              </a:ext>
            </a:extLst>
          </p:cNvPr>
          <p:cNvSpPr>
            <a:spLocks noGrp="1"/>
          </p:cNvSpPr>
          <p:nvPr>
            <p:ph type="title"/>
          </p:nvPr>
        </p:nvSpPr>
        <p:spPr>
          <a:xfrm>
            <a:off x="357809" y="236668"/>
            <a:ext cx="10995991" cy="828457"/>
          </a:xfrm>
        </p:spPr>
        <p:txBody>
          <a:bodyPr>
            <a:normAutofit/>
          </a:bodyPr>
          <a:lstStyle/>
          <a:p>
            <a:r>
              <a:rPr lang="en-US" dirty="0"/>
              <a:t>Facilities and RRR projects completed in 25/26</a:t>
            </a:r>
          </a:p>
        </p:txBody>
      </p:sp>
      <p:sp>
        <p:nvSpPr>
          <p:cNvPr id="11" name="Content Placeholder 2">
            <a:extLst>
              <a:ext uri="{FF2B5EF4-FFF2-40B4-BE49-F238E27FC236}">
                <a16:creationId xmlns:a16="http://schemas.microsoft.com/office/drawing/2014/main" id="{B1202F3A-24BD-7F43-744B-2A196DCE4B16}"/>
              </a:ext>
            </a:extLst>
          </p:cNvPr>
          <p:cNvSpPr>
            <a:spLocks noGrp="1"/>
          </p:cNvSpPr>
          <p:nvPr/>
        </p:nvSpPr>
        <p:spPr>
          <a:xfrm>
            <a:off x="357810" y="1065124"/>
            <a:ext cx="9134060" cy="5215096"/>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1400" b="1">
                <a:solidFill>
                  <a:schemeClr val="accent6"/>
                </a:solidFill>
                <a:latin typeface="Calibri" panose="020F0502020204030204" pitchFamily="34" charset="0"/>
                <a:cs typeface="Calibri" panose="020F0502020204030204" pitchFamily="34" charset="0"/>
              </a:rPr>
              <a:t>Centennial</a:t>
            </a:r>
          </a:p>
          <a:p>
            <a:pPr lvl="1" fontAlgn="base"/>
            <a:r>
              <a:rPr lang="en-US" sz="1400">
                <a:latin typeface="Calibri"/>
                <a:ea typeface="Calibri"/>
                <a:cs typeface="Calibri"/>
              </a:rPr>
              <a:t>Roof replacement at firing range main building </a:t>
            </a:r>
          </a:p>
          <a:p>
            <a:pPr lvl="1" fontAlgn="base"/>
            <a:r>
              <a:rPr lang="en-US" sz="1400">
                <a:latin typeface="Calibri" panose="020F0502020204030204" pitchFamily="34" charset="0"/>
                <a:cs typeface="Calibri" panose="020F0502020204030204" pitchFamily="34" charset="0"/>
              </a:rPr>
              <a:t>Marketing and Communications furniture and painting </a:t>
            </a:r>
          </a:p>
          <a:p>
            <a:pPr lvl="1" fontAlgn="base"/>
            <a:r>
              <a:rPr lang="en-US" sz="1400">
                <a:latin typeface="Calibri" panose="020F0502020204030204" pitchFamily="34" charset="0"/>
                <a:cs typeface="Calibri" panose="020F0502020204030204" pitchFamily="34" charset="0"/>
              </a:rPr>
              <a:t>Practical Nursing, A360/363, refurbish of spaces </a:t>
            </a:r>
          </a:p>
          <a:p>
            <a:pPr lvl="1" fontAlgn="base"/>
            <a:r>
              <a:rPr lang="en-US" sz="1400">
                <a:latin typeface="Calibri"/>
                <a:ea typeface="Calibri"/>
                <a:cs typeface="Calibri"/>
              </a:rPr>
              <a:t>SGA space refurbish</a:t>
            </a:r>
            <a:endParaRPr lang="en-US" sz="1200">
              <a:latin typeface="Calibri"/>
              <a:ea typeface="Calibri"/>
              <a:cs typeface="Calibri"/>
            </a:endParaRPr>
          </a:p>
          <a:p>
            <a:pPr lvl="1"/>
            <a:r>
              <a:rPr lang="en-US" sz="1400">
                <a:latin typeface="Calibri"/>
                <a:ea typeface="Calibri"/>
                <a:cs typeface="Calibri"/>
              </a:rPr>
              <a:t>ITSS Project - Theater Speakers </a:t>
            </a:r>
            <a:endParaRPr lang="en-US" sz="1200">
              <a:latin typeface="Calibri"/>
              <a:ea typeface="Calibri"/>
              <a:cs typeface="Calibri"/>
            </a:endParaRPr>
          </a:p>
          <a:p>
            <a:pPr lvl="1"/>
            <a:r>
              <a:rPr lang="en-US" sz="1400">
                <a:latin typeface="Calibri" panose="020F0502020204030204" pitchFamily="34" charset="0"/>
                <a:ea typeface="Calibri"/>
                <a:cs typeface="Calibri" panose="020F0502020204030204" pitchFamily="34" charset="0"/>
              </a:rPr>
              <a:t>B201 Renovation </a:t>
            </a:r>
            <a:endParaRPr lang="en-US" sz="1200">
              <a:latin typeface="Calibri" panose="020F0502020204030204" pitchFamily="34" charset="0"/>
              <a:ea typeface="Calibri"/>
              <a:cs typeface="Calibri" panose="020F0502020204030204" pitchFamily="34" charset="0"/>
            </a:endParaRPr>
          </a:p>
          <a:p>
            <a:pPr marL="0" indent="0">
              <a:lnSpc>
                <a:spcPct val="120000"/>
              </a:lnSpc>
              <a:spcBef>
                <a:spcPts val="1100"/>
              </a:spcBef>
              <a:buNone/>
            </a:pPr>
            <a:r>
              <a:rPr lang="en-US" sz="1400" b="1">
                <a:solidFill>
                  <a:schemeClr val="accent6"/>
                </a:solidFill>
                <a:latin typeface="Calibri" panose="020F0502020204030204" pitchFamily="34" charset="0"/>
                <a:cs typeface="Calibri" panose="020F0502020204030204" pitchFamily="34" charset="0"/>
              </a:rPr>
              <a:t>CHES</a:t>
            </a:r>
            <a:endParaRPr lang="en-US" sz="1200" b="1">
              <a:solidFill>
                <a:schemeClr val="accent6"/>
              </a:solidFill>
              <a:latin typeface="Calibri" panose="020F0502020204030204" pitchFamily="34" charset="0"/>
              <a:cs typeface="Calibri" panose="020F0502020204030204" pitchFamily="34" charset="0"/>
            </a:endParaRPr>
          </a:p>
          <a:p>
            <a:pPr lvl="1" fontAlgn="base"/>
            <a:r>
              <a:rPr lang="en-US" sz="1400">
                <a:latin typeface="Calibri"/>
                <a:ea typeface="Calibri"/>
                <a:cs typeface="Calibri"/>
              </a:rPr>
              <a:t>Sonography classroom remodel</a:t>
            </a:r>
          </a:p>
          <a:p>
            <a:pPr marL="0" indent="0">
              <a:lnSpc>
                <a:spcPct val="120000"/>
              </a:lnSpc>
              <a:spcBef>
                <a:spcPts val="1100"/>
              </a:spcBef>
              <a:buNone/>
            </a:pPr>
            <a:r>
              <a:rPr lang="en-US" sz="1400" b="1">
                <a:solidFill>
                  <a:schemeClr val="accent6"/>
                </a:solidFill>
                <a:latin typeface="Calibri" panose="020F0502020204030204" pitchFamily="34" charset="0"/>
                <a:cs typeface="Calibri" panose="020F0502020204030204" pitchFamily="34" charset="0"/>
              </a:rPr>
              <a:t>Downtown</a:t>
            </a:r>
            <a:endParaRPr lang="en-US" sz="1200" b="1">
              <a:solidFill>
                <a:schemeClr val="accent6"/>
              </a:solidFill>
              <a:latin typeface="Calibri" panose="020F0502020204030204" pitchFamily="34" charset="0"/>
              <a:cs typeface="Calibri" panose="020F0502020204030204" pitchFamily="34" charset="0"/>
            </a:endParaRPr>
          </a:p>
          <a:p>
            <a:pPr lvl="1" fontAlgn="base"/>
            <a:r>
              <a:rPr lang="en-US" sz="1400">
                <a:latin typeface="Calibri" panose="020F0502020204030204" pitchFamily="34" charset="0"/>
                <a:cs typeface="Calibri" panose="020F0502020204030204" pitchFamily="34" charset="0"/>
              </a:rPr>
              <a:t>Studio West exterior painting </a:t>
            </a:r>
          </a:p>
          <a:p>
            <a:pPr lvl="1" fontAlgn="base"/>
            <a:r>
              <a:rPr lang="en-US" sz="1400">
                <a:latin typeface="Calibri"/>
                <a:ea typeface="Calibri"/>
                <a:cs typeface="Calibri"/>
              </a:rPr>
              <a:t>Landscaping project at West entrance </a:t>
            </a:r>
          </a:p>
          <a:p>
            <a:pPr marL="0" indent="0" fontAlgn="base">
              <a:spcBef>
                <a:spcPts val="1100"/>
              </a:spcBef>
              <a:buNone/>
            </a:pPr>
            <a:r>
              <a:rPr lang="en-US" sz="1400" b="1">
                <a:solidFill>
                  <a:schemeClr val="accent6"/>
                </a:solidFill>
                <a:latin typeface="Calibri"/>
                <a:ea typeface="Calibri"/>
                <a:cs typeface="Calibri"/>
              </a:rPr>
              <a:t>Rampart</a:t>
            </a:r>
            <a:r>
              <a:rPr lang="en-US" sz="1200" b="1">
                <a:latin typeface="Calibri"/>
                <a:ea typeface="Calibri"/>
                <a:cs typeface="Calibri"/>
              </a:rPr>
              <a:t> </a:t>
            </a:r>
          </a:p>
          <a:p>
            <a:pPr lvl="1" fontAlgn="base"/>
            <a:r>
              <a:rPr lang="en-US" sz="1400">
                <a:latin typeface="Calibri"/>
                <a:ea typeface="Calibri"/>
                <a:cs typeface="Calibri"/>
              </a:rPr>
              <a:t>Turf to native grounds project. Partially grant funded </a:t>
            </a:r>
          </a:p>
          <a:p>
            <a:pPr lvl="1" fontAlgn="base"/>
            <a:r>
              <a:rPr lang="en-US" sz="1400">
                <a:latin typeface="Calibri" panose="020F0502020204030204" pitchFamily="34" charset="0"/>
                <a:ea typeface="Calibri"/>
                <a:cs typeface="Calibri" panose="020F0502020204030204" pitchFamily="34" charset="0"/>
              </a:rPr>
              <a:t>Installation of automated door openers at W119 and West entrance </a:t>
            </a:r>
          </a:p>
          <a:p>
            <a:pPr lvl="1" fontAlgn="base"/>
            <a:r>
              <a:rPr lang="en-US" sz="1400">
                <a:latin typeface="Calibri" panose="020F0502020204030204" pitchFamily="34" charset="0"/>
                <a:ea typeface="Calibri"/>
                <a:cs typeface="Calibri" panose="020F0502020204030204" pitchFamily="34" charset="0"/>
              </a:rPr>
              <a:t>Fitness center addition </a:t>
            </a:r>
          </a:p>
          <a:p>
            <a:pPr lvl="1" fontAlgn="base"/>
            <a:r>
              <a:rPr lang="en-US" sz="1400">
                <a:latin typeface="Calibri" panose="020F0502020204030204" pitchFamily="34" charset="0"/>
                <a:cs typeface="Calibri" panose="020F0502020204030204" pitchFamily="34" charset="0"/>
              </a:rPr>
              <a:t>Flooring in S102 </a:t>
            </a:r>
          </a:p>
          <a:p>
            <a:pPr marL="0" indent="0" fontAlgn="base">
              <a:spcBef>
                <a:spcPts val="1100"/>
              </a:spcBef>
              <a:buNone/>
            </a:pPr>
            <a:r>
              <a:rPr lang="en-US" sz="1400" b="1">
                <a:solidFill>
                  <a:schemeClr val="accent6"/>
                </a:solidFill>
                <a:latin typeface="Calibri"/>
                <a:ea typeface="Calibri"/>
                <a:cs typeface="Calibri"/>
              </a:rPr>
              <a:t>Multiple</a:t>
            </a:r>
            <a:r>
              <a:rPr lang="en-US" sz="1400">
                <a:latin typeface="Calibri"/>
                <a:ea typeface="Calibri"/>
                <a:cs typeface="Calibri"/>
              </a:rPr>
              <a:t> </a:t>
            </a:r>
          </a:p>
          <a:p>
            <a:pPr lvl="1" fontAlgn="base"/>
            <a:r>
              <a:rPr lang="en-US" sz="1400">
                <a:latin typeface="Calibri" panose="020F0502020204030204" pitchFamily="34" charset="0"/>
                <a:cs typeface="Calibri" panose="020F0502020204030204" pitchFamily="34" charset="0"/>
              </a:rPr>
              <a:t>All campuses ongoing classroom/office paint/lighting/furniture</a:t>
            </a:r>
          </a:p>
        </p:txBody>
      </p:sp>
      <p:pic>
        <p:nvPicPr>
          <p:cNvPr id="4" name="Picture 3" descr="New grass as the PPSC Rampart Range Campus.">
            <a:extLst>
              <a:ext uri="{FF2B5EF4-FFF2-40B4-BE49-F238E27FC236}">
                <a16:creationId xmlns:a16="http://schemas.microsoft.com/office/drawing/2014/main" id="{79B3BA73-86B1-A0AD-40D2-8691D18D820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491870" y="0"/>
            <a:ext cx="2700130" cy="6280220"/>
          </a:xfrm>
          <a:prstGeom prst="rect">
            <a:avLst/>
          </a:prstGeom>
        </p:spPr>
      </p:pic>
      <p:sp>
        <p:nvSpPr>
          <p:cNvPr id="5" name="Rectangle 4">
            <a:extLst>
              <a:ext uri="{FF2B5EF4-FFF2-40B4-BE49-F238E27FC236}">
                <a16:creationId xmlns:a16="http://schemas.microsoft.com/office/drawing/2014/main" id="{BE2C0CFB-340E-F3C2-A997-427191BE77F7}"/>
              </a:ext>
              <a:ext uri="{C183D7F6-B498-43B3-948B-1728B52AA6E4}">
                <adec:decorative xmlns:adec="http://schemas.microsoft.com/office/drawing/2017/decorative" val="1"/>
              </a:ext>
            </a:extLst>
          </p:cNvPr>
          <p:cNvSpPr/>
          <p:nvPr/>
        </p:nvSpPr>
        <p:spPr>
          <a:xfrm>
            <a:off x="9491869" y="0"/>
            <a:ext cx="115420" cy="628022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6204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F19C2-A85D-1598-2ADA-F3A45E186513}"/>
              </a:ext>
            </a:extLst>
          </p:cNvPr>
          <p:cNvSpPr>
            <a:spLocks noGrp="1"/>
          </p:cNvSpPr>
          <p:nvPr>
            <p:ph type="title" idx="4294967295"/>
          </p:nvPr>
        </p:nvSpPr>
        <p:spPr>
          <a:xfrm>
            <a:off x="838200" y="-1707116"/>
            <a:ext cx="10515600" cy="1325563"/>
          </a:xfrm>
        </p:spPr>
        <p:txBody>
          <a:bodyPr>
            <a:normAutofit fontScale="90000"/>
          </a:bodyPr>
          <a:lstStyle/>
          <a:p>
            <a:r>
              <a:rPr lang="en-US" dirty="0"/>
              <a:t>Learner-Centered Teaching: Creating Classrooms Filled with Curiosity, Honesty, and Meaning-Making</a:t>
            </a:r>
          </a:p>
        </p:txBody>
      </p:sp>
      <p:pic>
        <p:nvPicPr>
          <p:cNvPr id="5" name="Picture 4">
            <a:extLst>
              <a:ext uri="{FF2B5EF4-FFF2-40B4-BE49-F238E27FC236}">
                <a16:creationId xmlns:a16="http://schemas.microsoft.com/office/drawing/2014/main" id="{B0064738-5C13-6ABD-A854-F4EACE46DC4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990600"/>
            <a:ext cx="12192000" cy="4876800"/>
          </a:xfrm>
          <a:prstGeom prst="rect">
            <a:avLst/>
          </a:prstGeom>
        </p:spPr>
      </p:pic>
    </p:spTree>
    <p:extLst>
      <p:ext uri="{BB962C8B-B14F-4D97-AF65-F5344CB8AC3E}">
        <p14:creationId xmlns:p14="http://schemas.microsoft.com/office/powerpoint/2010/main" val="2132489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11B91-83B9-5588-964C-D64B4EC17A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A20BFA-1E9A-D660-D5E2-E2C791DDE23E}"/>
              </a:ext>
            </a:extLst>
          </p:cNvPr>
          <p:cNvSpPr>
            <a:spLocks noGrp="1"/>
          </p:cNvSpPr>
          <p:nvPr>
            <p:ph type="title"/>
          </p:nvPr>
        </p:nvSpPr>
        <p:spPr>
          <a:xfrm>
            <a:off x="537882" y="236668"/>
            <a:ext cx="10815918" cy="828457"/>
          </a:xfrm>
        </p:spPr>
        <p:txBody>
          <a:bodyPr>
            <a:normAutofit/>
          </a:bodyPr>
          <a:lstStyle/>
          <a:p>
            <a:r>
              <a:rPr lang="en-US" dirty="0">
                <a:latin typeface="Calibri"/>
                <a:ea typeface="Calibri"/>
                <a:cs typeface="Calibri"/>
              </a:rPr>
              <a:t>Capital Projects Planned for 26/27 </a:t>
            </a:r>
          </a:p>
        </p:txBody>
      </p:sp>
      <p:sp>
        <p:nvSpPr>
          <p:cNvPr id="11" name="Content Placeholder 2">
            <a:extLst>
              <a:ext uri="{FF2B5EF4-FFF2-40B4-BE49-F238E27FC236}">
                <a16:creationId xmlns:a16="http://schemas.microsoft.com/office/drawing/2014/main" id="{281602C0-5613-3D4D-834D-02EA7DA54945}"/>
              </a:ext>
            </a:extLst>
          </p:cNvPr>
          <p:cNvSpPr>
            <a:spLocks noGrp="1"/>
          </p:cNvSpPr>
          <p:nvPr/>
        </p:nvSpPr>
        <p:spPr>
          <a:xfrm>
            <a:off x="688041" y="1065124"/>
            <a:ext cx="10815918" cy="5215096"/>
          </a:xfrm>
          <a:prstGeom prst="rect">
            <a:avLst/>
          </a:prstGeom>
        </p:spPr>
        <p:txBody>
          <a:bodyPr vert="horz" lIns="91440" tIns="45720" rIns="91440" bIns="45720" rtlCol="0" anchor="t">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2600" b="1">
                <a:solidFill>
                  <a:schemeClr val="accent6"/>
                </a:solidFill>
                <a:latin typeface="Calibri" panose="020F0502020204030204" pitchFamily="34" charset="0"/>
                <a:cs typeface="Calibri" panose="020F0502020204030204" pitchFamily="34" charset="0"/>
              </a:rPr>
              <a:t>Centennial</a:t>
            </a:r>
          </a:p>
          <a:p>
            <a:pPr lvl="1" fontAlgn="base"/>
            <a:r>
              <a:rPr lang="en-US" sz="2400">
                <a:latin typeface="Calibri"/>
                <a:ea typeface="Calibri"/>
                <a:cs typeface="Calibri"/>
              </a:rPr>
              <a:t>Replace &amp; Upgrade Fire Alarm System - Replace main panel and devices</a:t>
            </a:r>
          </a:p>
          <a:p>
            <a:pPr lvl="1" fontAlgn="base"/>
            <a:r>
              <a:rPr lang="en-US" sz="2400">
                <a:latin typeface="Calibri"/>
                <a:ea typeface="Calibri"/>
                <a:cs typeface="Calibri"/>
              </a:rPr>
              <a:t>BAS &amp; Chiller Replacement - Replace chiller #2 and building automation system</a:t>
            </a:r>
          </a:p>
          <a:p>
            <a:pPr lvl="1" fontAlgn="base"/>
            <a:r>
              <a:rPr lang="en-US" sz="2400">
                <a:latin typeface="Calibri"/>
                <a:ea typeface="Calibri"/>
                <a:cs typeface="Calibri"/>
              </a:rPr>
              <a:t>Window Project - Replace some 2nd/3rd floor windows on north side of Aspen Building   </a:t>
            </a:r>
          </a:p>
          <a:p>
            <a:pPr lvl="1" fontAlgn="base"/>
            <a:r>
              <a:rPr lang="en-US" sz="2400">
                <a:latin typeface="Calibri" panose="020F0502020204030204" pitchFamily="34" charset="0"/>
                <a:cs typeface="Calibri" panose="020F0502020204030204" pitchFamily="34" charset="0"/>
              </a:rPr>
              <a:t>HR Office Renovation - Reconfigure HR nook to accommodate 3 new offices  </a:t>
            </a:r>
          </a:p>
          <a:p>
            <a:pPr marL="0" indent="0">
              <a:lnSpc>
                <a:spcPct val="120000"/>
              </a:lnSpc>
              <a:spcBef>
                <a:spcPts val="1100"/>
              </a:spcBef>
              <a:buNone/>
            </a:pPr>
            <a:r>
              <a:rPr lang="en-US" sz="2600" b="1">
                <a:solidFill>
                  <a:schemeClr val="accent6"/>
                </a:solidFill>
                <a:latin typeface="Calibri" panose="020F0502020204030204" pitchFamily="34" charset="0"/>
                <a:cs typeface="Calibri" panose="020F0502020204030204" pitchFamily="34" charset="0"/>
              </a:rPr>
              <a:t>CHES</a:t>
            </a:r>
            <a:endParaRPr lang="en-US" sz="2100" b="1">
              <a:solidFill>
                <a:schemeClr val="accent6"/>
              </a:solidFill>
              <a:latin typeface="Calibri" panose="020F0502020204030204" pitchFamily="34" charset="0"/>
              <a:cs typeface="Calibri" panose="020F0502020204030204" pitchFamily="34" charset="0"/>
            </a:endParaRPr>
          </a:p>
          <a:p>
            <a:pPr lvl="1" fontAlgn="base"/>
            <a:r>
              <a:rPr lang="en-US" sz="2400">
                <a:latin typeface="Calibri" panose="020F0502020204030204" pitchFamily="34" charset="0"/>
                <a:cs typeface="Calibri" panose="020F0502020204030204" pitchFamily="34" charset="0"/>
              </a:rPr>
              <a:t>CHES Classroom Buildout - Convert commons area to 2 classrooms, add wall to 148/150, modify storage room </a:t>
            </a:r>
          </a:p>
          <a:p>
            <a:pPr marL="0" indent="0">
              <a:lnSpc>
                <a:spcPct val="120000"/>
              </a:lnSpc>
              <a:spcBef>
                <a:spcPts val="1100"/>
              </a:spcBef>
              <a:buNone/>
            </a:pPr>
            <a:r>
              <a:rPr lang="en-US" sz="2600" b="1">
                <a:solidFill>
                  <a:schemeClr val="accent6"/>
                </a:solidFill>
                <a:latin typeface="Calibri" panose="020F0502020204030204" pitchFamily="34" charset="0"/>
                <a:cs typeface="Calibri" panose="020F0502020204030204" pitchFamily="34" charset="0"/>
              </a:rPr>
              <a:t>Downtown</a:t>
            </a:r>
            <a:endParaRPr lang="en-US" sz="2000" b="1">
              <a:solidFill>
                <a:schemeClr val="accent6"/>
              </a:solidFill>
              <a:latin typeface="Calibri" panose="020F0502020204030204" pitchFamily="34" charset="0"/>
              <a:cs typeface="Calibri" panose="020F0502020204030204" pitchFamily="34" charset="0"/>
            </a:endParaRPr>
          </a:p>
          <a:p>
            <a:pPr lvl="1" fontAlgn="base"/>
            <a:r>
              <a:rPr lang="en-US" sz="2400">
                <a:latin typeface="Calibri" panose="020F0502020204030204" pitchFamily="34" charset="0"/>
                <a:cs typeface="Calibri" panose="020F0502020204030204" pitchFamily="34" charset="0"/>
              </a:rPr>
              <a:t>DT Music Rooms - Renovate performance space, create recording studio, and upgrade practice rooms   </a:t>
            </a:r>
          </a:p>
          <a:p>
            <a:pPr marL="0" indent="0" fontAlgn="base">
              <a:spcBef>
                <a:spcPts val="1100"/>
              </a:spcBef>
              <a:buNone/>
            </a:pPr>
            <a:r>
              <a:rPr lang="en-US" sz="2600" b="1">
                <a:solidFill>
                  <a:schemeClr val="accent6"/>
                </a:solidFill>
                <a:latin typeface="Calibri"/>
                <a:ea typeface="Calibri"/>
                <a:cs typeface="Calibri"/>
              </a:rPr>
              <a:t>Rampart</a:t>
            </a:r>
            <a:r>
              <a:rPr lang="en-US" sz="2000" b="1">
                <a:latin typeface="Calibri"/>
                <a:ea typeface="Calibri"/>
                <a:cs typeface="Calibri"/>
              </a:rPr>
              <a:t> </a:t>
            </a:r>
          </a:p>
          <a:p>
            <a:pPr lvl="1" fontAlgn="base"/>
            <a:r>
              <a:rPr lang="en-US" sz="2400">
                <a:latin typeface="Calibri" panose="020F0502020204030204" pitchFamily="34" charset="0"/>
                <a:cs typeface="Calibri" panose="020F0502020204030204" pitchFamily="34" charset="0"/>
              </a:rPr>
              <a:t>RRC E208 and 211 Remodel - Upgrade classrooms for engineering, computer, and print labs   </a:t>
            </a:r>
          </a:p>
          <a:p>
            <a:pPr lvl="1" fontAlgn="base"/>
            <a:r>
              <a:rPr lang="en-US" sz="2400">
                <a:latin typeface="Calibri" panose="020F0502020204030204" pitchFamily="34" charset="0"/>
                <a:cs typeface="Calibri" panose="020F0502020204030204" pitchFamily="34" charset="0"/>
              </a:rPr>
              <a:t>RRC Science Labs - Convert vacated dental classrooms to new science labs </a:t>
            </a:r>
          </a:p>
          <a:p>
            <a:pPr lvl="1" fontAlgn="base"/>
            <a:r>
              <a:rPr lang="en-US" sz="2400">
                <a:latin typeface="Calibri" panose="020F0502020204030204" pitchFamily="34" charset="0"/>
                <a:ea typeface="Calibri"/>
                <a:cs typeface="Calibri" panose="020F0502020204030204" pitchFamily="34" charset="0"/>
              </a:rPr>
              <a:t>Replace and Upgrade Building Automation System - Replace all controls </a:t>
            </a:r>
          </a:p>
          <a:p>
            <a:pPr lvl="1"/>
            <a:r>
              <a:rPr lang="en-US">
                <a:latin typeface="Calibri" panose="020F0502020204030204" pitchFamily="34" charset="0"/>
                <a:ea typeface="Calibri"/>
                <a:cs typeface="Calibri" panose="020F0502020204030204" pitchFamily="34" charset="0"/>
              </a:rPr>
              <a:t>RRC Intersection Entrance &amp; Exit Project</a:t>
            </a:r>
          </a:p>
          <a:p>
            <a:pPr marL="0" indent="0" fontAlgn="base">
              <a:spcBef>
                <a:spcPts val="1100"/>
              </a:spcBef>
              <a:buNone/>
            </a:pPr>
            <a:r>
              <a:rPr lang="en-US" sz="2600" b="1">
                <a:solidFill>
                  <a:schemeClr val="accent6"/>
                </a:solidFill>
                <a:latin typeface="Calibri"/>
                <a:ea typeface="Calibri"/>
                <a:cs typeface="Calibri"/>
              </a:rPr>
              <a:t>Multiple</a:t>
            </a:r>
            <a:r>
              <a:rPr lang="en-US" sz="2400">
                <a:latin typeface="Calibri"/>
                <a:ea typeface="Calibri"/>
                <a:cs typeface="Calibri"/>
              </a:rPr>
              <a:t> </a:t>
            </a:r>
          </a:p>
          <a:p>
            <a:pPr lvl="1" fontAlgn="base"/>
            <a:r>
              <a:rPr lang="en-US" sz="2400">
                <a:latin typeface="Calibri" panose="020F0502020204030204" pitchFamily="34" charset="0"/>
                <a:cs typeface="Calibri" panose="020F0502020204030204" pitchFamily="34" charset="0"/>
              </a:rPr>
              <a:t>Wayfinding Phase 2 - Additional exterior signage</a:t>
            </a:r>
          </a:p>
          <a:p>
            <a:pPr lvl="1"/>
            <a:r>
              <a:rPr lang="en-US" sz="2400">
                <a:latin typeface="Calibri"/>
                <a:ea typeface="Calibri"/>
                <a:cs typeface="Calibri"/>
              </a:rPr>
              <a:t>Parking Lot Improvements, RRC &amp; Firing Range - Replace pavement</a:t>
            </a:r>
          </a:p>
          <a:p>
            <a:pPr marL="0" indent="0" fontAlgn="base">
              <a:spcBef>
                <a:spcPts val="2300"/>
              </a:spcBef>
              <a:buNone/>
            </a:pPr>
            <a:r>
              <a:rPr lang="en-US" sz="2900" b="1">
                <a:latin typeface="Calibri" panose="020F0502020204030204" pitchFamily="34" charset="0"/>
                <a:ea typeface="Calibri"/>
                <a:cs typeface="Calibri" panose="020F0502020204030204" pitchFamily="34" charset="0"/>
              </a:rPr>
              <a:t>Total: $19,044,754</a:t>
            </a:r>
          </a:p>
          <a:p>
            <a:pPr marL="0" indent="0">
              <a:spcBef>
                <a:spcPts val="2300"/>
              </a:spcBef>
              <a:buNone/>
            </a:pPr>
            <a:endParaRPr lang="en-US" sz="2900" b="1">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3525733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4F63B-9561-65AC-A441-0B0EDF5F3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DD1555-AFA6-77B1-F13F-02770FBCB468}"/>
              </a:ext>
            </a:extLst>
          </p:cNvPr>
          <p:cNvSpPr>
            <a:spLocks noGrp="1"/>
          </p:cNvSpPr>
          <p:nvPr>
            <p:ph type="title"/>
          </p:nvPr>
        </p:nvSpPr>
        <p:spPr>
          <a:xfrm>
            <a:off x="537882" y="236668"/>
            <a:ext cx="10815918" cy="1214718"/>
          </a:xfrm>
        </p:spPr>
        <p:txBody>
          <a:bodyPr>
            <a:normAutofit/>
          </a:bodyPr>
          <a:lstStyle/>
          <a:p>
            <a:r>
              <a:rPr lang="en-US" dirty="0">
                <a:latin typeface="Calibri"/>
                <a:ea typeface="Calibri"/>
                <a:cs typeface="Calibri"/>
              </a:rPr>
              <a:t>RRR Facilities Project Investments planned </a:t>
            </a:r>
          </a:p>
        </p:txBody>
      </p:sp>
      <p:sp>
        <p:nvSpPr>
          <p:cNvPr id="11" name="Content Placeholder 2">
            <a:extLst>
              <a:ext uri="{FF2B5EF4-FFF2-40B4-BE49-F238E27FC236}">
                <a16:creationId xmlns:a16="http://schemas.microsoft.com/office/drawing/2014/main" id="{FBD538A5-1273-461D-60B6-A26C9F188BDA}"/>
              </a:ext>
            </a:extLst>
          </p:cNvPr>
          <p:cNvSpPr>
            <a:spLocks noGrp="1"/>
          </p:cNvSpPr>
          <p:nvPr/>
        </p:nvSpPr>
        <p:spPr>
          <a:xfrm>
            <a:off x="537882" y="1679712"/>
            <a:ext cx="5750984" cy="4600507"/>
          </a:xfrm>
          <a:prstGeom prst="rect">
            <a:avLst/>
          </a:prstGeom>
        </p:spPr>
        <p:txBody>
          <a:bodyPr vert="horz" lIns="91440" tIns="45720" rIns="91440" bIns="45720" numCol="1"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1800" b="1">
                <a:solidFill>
                  <a:schemeClr val="accent6"/>
                </a:solidFill>
                <a:latin typeface="Calibri" panose="020F0502020204030204" pitchFamily="34" charset="0"/>
                <a:cs typeface="Calibri" panose="020F0502020204030204" pitchFamily="34" charset="0"/>
              </a:rPr>
              <a:t>Centennial</a:t>
            </a:r>
          </a:p>
          <a:p>
            <a:pPr lvl="1">
              <a:lnSpc>
                <a:spcPct val="110000"/>
              </a:lnSpc>
            </a:pPr>
            <a:r>
              <a:rPr lang="en-US" sz="1800">
                <a:latin typeface="Calibri" panose="020F0502020204030204" pitchFamily="34" charset="0"/>
                <a:cs typeface="Calibri" panose="020F0502020204030204" pitchFamily="34" charset="0"/>
              </a:rPr>
              <a:t>PTA Lab Shelving</a:t>
            </a:r>
            <a:endParaRPr lang="en-US">
              <a:latin typeface="Calibri" panose="020F0502020204030204" pitchFamily="34" charset="0"/>
              <a:cs typeface="Calibri" panose="020F0502020204030204" pitchFamily="34" charset="0"/>
            </a:endParaRPr>
          </a:p>
          <a:p>
            <a:pPr lvl="1"/>
            <a:r>
              <a:rPr lang="en-US" sz="1800">
                <a:solidFill>
                  <a:srgbClr val="0A3A5F"/>
                </a:solidFill>
                <a:latin typeface="Calibri" panose="020F0502020204030204" pitchFamily="34" charset="0"/>
                <a:cs typeface="Calibri" panose="020F0502020204030204" pitchFamily="34" charset="0"/>
              </a:rPr>
              <a:t>Dean of Students Office Enclosure – A104</a:t>
            </a:r>
          </a:p>
          <a:p>
            <a:pPr lvl="1"/>
            <a:r>
              <a:rPr lang="en-US" sz="1800">
                <a:solidFill>
                  <a:srgbClr val="0A3A5F"/>
                </a:solidFill>
                <a:latin typeface="Calibri" panose="020F0502020204030204" pitchFamily="34" charset="0"/>
                <a:cs typeface="Calibri" panose="020F0502020204030204" pitchFamily="34" charset="0"/>
              </a:rPr>
              <a:t>Division of Online Learning Expansion – A228</a:t>
            </a:r>
            <a:endParaRPr lang="en-US">
              <a:latin typeface="Calibri" panose="020F0502020204030204" pitchFamily="34" charset="0"/>
              <a:cs typeface="Calibri" panose="020F0502020204030204" pitchFamily="34" charset="0"/>
            </a:endParaRPr>
          </a:p>
          <a:p>
            <a:pPr lvl="1">
              <a:lnSpc>
                <a:spcPct val="110000"/>
              </a:lnSpc>
            </a:pPr>
            <a:r>
              <a:rPr lang="en-US" sz="1800">
                <a:solidFill>
                  <a:srgbClr val="0A3A5F"/>
                </a:solidFill>
                <a:latin typeface="Calibri" panose="020F0502020204030204" pitchFamily="34" charset="0"/>
                <a:cs typeface="Calibri" panose="020F0502020204030204" pitchFamily="34" charset="0"/>
              </a:rPr>
              <a:t>ITSS Project - Learning Commons Sound System</a:t>
            </a:r>
            <a:endParaRPr lang="en-US">
              <a:latin typeface="Calibri" panose="020F0502020204030204" pitchFamily="34" charset="0"/>
              <a:cs typeface="Calibri" panose="020F0502020204030204" pitchFamily="34" charset="0"/>
            </a:endParaRPr>
          </a:p>
          <a:p>
            <a:pPr marL="0" indent="0">
              <a:lnSpc>
                <a:spcPct val="110000"/>
              </a:lnSpc>
              <a:spcBef>
                <a:spcPts val="1100"/>
              </a:spcBef>
              <a:buNone/>
            </a:pPr>
            <a:r>
              <a:rPr lang="en-US" sz="1800" b="1">
                <a:solidFill>
                  <a:schemeClr val="accent6"/>
                </a:solidFill>
                <a:latin typeface="Calibri" panose="020F0502020204030204" pitchFamily="34" charset="0"/>
                <a:cs typeface="Calibri" panose="020F0502020204030204" pitchFamily="34" charset="0"/>
              </a:rPr>
              <a:t>CHES</a:t>
            </a:r>
            <a:endParaRPr lang="en-US" sz="1600" b="1">
              <a:solidFill>
                <a:schemeClr val="accent6"/>
              </a:solidFill>
              <a:latin typeface="Calibri" panose="020F0502020204030204" pitchFamily="34" charset="0"/>
              <a:cs typeface="Calibri" panose="020F0502020204030204" pitchFamily="34" charset="0"/>
            </a:endParaRPr>
          </a:p>
          <a:p>
            <a:pPr lvl="1">
              <a:lnSpc>
                <a:spcPct val="110000"/>
              </a:lnSpc>
            </a:pPr>
            <a:r>
              <a:rPr lang="en-US" sz="1800">
                <a:latin typeface="Calibri" panose="020F0502020204030204" pitchFamily="34" charset="0"/>
                <a:cs typeface="Calibri" panose="020F0502020204030204" pitchFamily="34" charset="0"/>
              </a:rPr>
              <a:t>Medical Assistant Dirty Utility Lab</a:t>
            </a:r>
            <a:endParaRPr lang="en-US">
              <a:latin typeface="Calibri" panose="020F0502020204030204" pitchFamily="34" charset="0"/>
              <a:cs typeface="Calibri" panose="020F0502020204030204" pitchFamily="34" charset="0"/>
            </a:endParaRPr>
          </a:p>
        </p:txBody>
      </p:sp>
      <p:sp>
        <p:nvSpPr>
          <p:cNvPr id="4" name="Content Placeholder 2">
            <a:extLst>
              <a:ext uri="{FF2B5EF4-FFF2-40B4-BE49-F238E27FC236}">
                <a16:creationId xmlns:a16="http://schemas.microsoft.com/office/drawing/2014/main" id="{50E95EC7-CB0C-803E-84D1-47AB8469D20A}"/>
              </a:ext>
            </a:extLst>
          </p:cNvPr>
          <p:cNvSpPr>
            <a:spLocks noGrp="1"/>
          </p:cNvSpPr>
          <p:nvPr/>
        </p:nvSpPr>
        <p:spPr>
          <a:xfrm>
            <a:off x="6410849" y="1679712"/>
            <a:ext cx="5536642" cy="4600507"/>
          </a:xfrm>
          <a:prstGeom prst="rect">
            <a:avLst/>
          </a:prstGeom>
        </p:spPr>
        <p:txBody>
          <a:bodyPr vert="horz" lIns="91440" tIns="45720" rIns="91440" bIns="45720" numCol="1"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100"/>
              </a:spcBef>
              <a:buNone/>
            </a:pPr>
            <a:r>
              <a:rPr lang="en-US" sz="1800" b="1">
                <a:solidFill>
                  <a:schemeClr val="accent6"/>
                </a:solidFill>
                <a:latin typeface="Calibri" panose="020F0502020204030204" pitchFamily="34" charset="0"/>
                <a:cs typeface="Calibri" panose="020F0502020204030204" pitchFamily="34" charset="0"/>
              </a:rPr>
              <a:t>Downtown</a:t>
            </a:r>
            <a:endParaRPr lang="en-US" sz="1600" b="1">
              <a:solidFill>
                <a:schemeClr val="accent6"/>
              </a:solidFill>
              <a:latin typeface="Calibri" panose="020F0502020204030204" pitchFamily="34" charset="0"/>
              <a:cs typeface="Calibri" panose="020F0502020204030204" pitchFamily="34" charset="0"/>
            </a:endParaRPr>
          </a:p>
          <a:p>
            <a:pPr lvl="1">
              <a:lnSpc>
                <a:spcPct val="110000"/>
              </a:lnSpc>
            </a:pPr>
            <a:r>
              <a:rPr lang="en-US" sz="1800">
                <a:latin typeface="Calibri" panose="020F0502020204030204" pitchFamily="34" charset="0"/>
                <a:cs typeface="Calibri" panose="020F0502020204030204" pitchFamily="34" charset="0"/>
              </a:rPr>
              <a:t>Downtown S205 S215 Door Partition Replacement</a:t>
            </a:r>
            <a:endParaRPr lang="en-US">
              <a:latin typeface="Calibri" panose="020F0502020204030204" pitchFamily="34" charset="0"/>
              <a:cs typeface="Calibri" panose="020F0502020204030204" pitchFamily="34" charset="0"/>
            </a:endParaRPr>
          </a:p>
          <a:p>
            <a:pPr marL="0" indent="0" fontAlgn="base">
              <a:lnSpc>
                <a:spcPct val="110000"/>
              </a:lnSpc>
              <a:spcBef>
                <a:spcPts val="1100"/>
              </a:spcBef>
              <a:buNone/>
            </a:pPr>
            <a:r>
              <a:rPr lang="en-US" sz="1800" b="1">
                <a:solidFill>
                  <a:schemeClr val="accent6"/>
                </a:solidFill>
                <a:latin typeface="Calibri" panose="020F0502020204030204" pitchFamily="34" charset="0"/>
                <a:ea typeface="Calibri"/>
                <a:cs typeface="Calibri" panose="020F0502020204030204" pitchFamily="34" charset="0"/>
              </a:rPr>
              <a:t>Rampart</a:t>
            </a:r>
            <a:r>
              <a:rPr lang="en-US" sz="1600" b="1">
                <a:latin typeface="Calibri" panose="020F0502020204030204" pitchFamily="34" charset="0"/>
                <a:ea typeface="Calibri"/>
                <a:cs typeface="Calibri" panose="020F0502020204030204" pitchFamily="34" charset="0"/>
              </a:rPr>
              <a:t> </a:t>
            </a:r>
          </a:p>
          <a:p>
            <a:pPr lvl="1">
              <a:lnSpc>
                <a:spcPct val="110000"/>
              </a:lnSpc>
            </a:pPr>
            <a:r>
              <a:rPr lang="en-US" sz="1800">
                <a:latin typeface="Calibri" panose="020F0502020204030204" pitchFamily="34" charset="0"/>
                <a:cs typeface="Calibri" panose="020F0502020204030204" pitchFamily="34" charset="0"/>
              </a:rPr>
              <a:t>N202 Remodel</a:t>
            </a:r>
          </a:p>
          <a:p>
            <a:pPr marL="0" indent="0">
              <a:lnSpc>
                <a:spcPct val="110000"/>
              </a:lnSpc>
              <a:spcBef>
                <a:spcPts val="1100"/>
              </a:spcBef>
              <a:buNone/>
            </a:pPr>
            <a:r>
              <a:rPr lang="en-US" sz="1800" b="1">
                <a:solidFill>
                  <a:schemeClr val="accent6"/>
                </a:solidFill>
                <a:latin typeface="Calibri" panose="020F0502020204030204" pitchFamily="34" charset="0"/>
                <a:ea typeface="Calibri"/>
                <a:cs typeface="Calibri" panose="020F0502020204030204" pitchFamily="34" charset="0"/>
              </a:rPr>
              <a:t>Multiple</a:t>
            </a:r>
            <a:endParaRPr lang="en-US" sz="1600" b="1">
              <a:latin typeface="Calibri" panose="020F0502020204030204" pitchFamily="34" charset="0"/>
              <a:ea typeface="Calibri"/>
              <a:cs typeface="Calibri" panose="020F0502020204030204" pitchFamily="34" charset="0"/>
            </a:endParaRPr>
          </a:p>
          <a:p>
            <a:pPr lvl="1">
              <a:lnSpc>
                <a:spcPct val="110000"/>
              </a:lnSpc>
            </a:pPr>
            <a:r>
              <a:rPr lang="en-US" sz="1800">
                <a:latin typeface="Calibri" panose="020F0502020204030204" pitchFamily="34" charset="0"/>
                <a:cs typeface="Calibri" panose="020F0502020204030204" pitchFamily="34" charset="0"/>
              </a:rPr>
              <a:t>All Campuses ADA-Accessible Building Entries</a:t>
            </a:r>
          </a:p>
          <a:p>
            <a:pPr lvl="1">
              <a:lnSpc>
                <a:spcPct val="110000"/>
              </a:lnSpc>
            </a:pPr>
            <a:r>
              <a:rPr lang="en-US" sz="1800">
                <a:latin typeface="Calibri" panose="020F0502020204030204" pitchFamily="34" charset="0"/>
                <a:cs typeface="Calibri" panose="020F0502020204030204" pitchFamily="34" charset="0"/>
              </a:rPr>
              <a:t>Facilities Audit - CC &amp; RR</a:t>
            </a:r>
          </a:p>
          <a:p>
            <a:pPr lvl="1">
              <a:lnSpc>
                <a:spcPct val="110000"/>
              </a:lnSpc>
            </a:pPr>
            <a:r>
              <a:rPr lang="en-US" sz="1800">
                <a:latin typeface="Calibri" panose="020F0502020204030204" pitchFamily="34" charset="0"/>
                <a:cs typeface="Calibri" panose="020F0502020204030204" pitchFamily="34" charset="0"/>
              </a:rPr>
              <a:t>Office Furniture RRR</a:t>
            </a:r>
          </a:p>
          <a:p>
            <a:pPr marL="0" indent="0">
              <a:lnSpc>
                <a:spcPct val="110000"/>
              </a:lnSpc>
              <a:spcBef>
                <a:spcPts val="1100"/>
              </a:spcBef>
              <a:buNone/>
            </a:pPr>
            <a:endParaRPr 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033354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FCB22-5206-7EA3-A006-5CDDC2A4BA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8F5A3B-7BA5-164D-55D7-D94C57E56491}"/>
              </a:ext>
            </a:extLst>
          </p:cNvPr>
          <p:cNvSpPr>
            <a:spLocks noGrp="1"/>
          </p:cNvSpPr>
          <p:nvPr>
            <p:ph type="title"/>
          </p:nvPr>
        </p:nvSpPr>
        <p:spPr>
          <a:xfrm>
            <a:off x="537882" y="236668"/>
            <a:ext cx="10815918" cy="1214718"/>
          </a:xfrm>
        </p:spPr>
        <p:txBody>
          <a:bodyPr>
            <a:normAutofit/>
          </a:bodyPr>
          <a:lstStyle/>
          <a:p>
            <a:r>
              <a:rPr lang="en-US" sz="3400" dirty="0">
                <a:latin typeface="Calibri"/>
                <a:ea typeface="Calibri"/>
                <a:cs typeface="Calibri"/>
              </a:rPr>
              <a:t>Projects to be Initiated with Architectural and Design Plans</a:t>
            </a:r>
            <a:endParaRPr lang="en-US" dirty="0"/>
          </a:p>
        </p:txBody>
      </p:sp>
      <p:sp>
        <p:nvSpPr>
          <p:cNvPr id="11" name="Content Placeholder 2">
            <a:extLst>
              <a:ext uri="{FF2B5EF4-FFF2-40B4-BE49-F238E27FC236}">
                <a16:creationId xmlns:a16="http://schemas.microsoft.com/office/drawing/2014/main" id="{65061888-06B2-4A0E-DA3D-D509870BA258}"/>
              </a:ext>
            </a:extLst>
          </p:cNvPr>
          <p:cNvSpPr>
            <a:spLocks noGrp="1"/>
          </p:cNvSpPr>
          <p:nvPr/>
        </p:nvSpPr>
        <p:spPr>
          <a:xfrm>
            <a:off x="537882" y="1451386"/>
            <a:ext cx="10966077" cy="48202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2000" b="1">
                <a:solidFill>
                  <a:schemeClr val="accent6"/>
                </a:solidFill>
                <a:latin typeface="Calibri" panose="020F0502020204030204" pitchFamily="34" charset="0"/>
                <a:cs typeface="Calibri" panose="020F0502020204030204" pitchFamily="34" charset="0"/>
              </a:rPr>
              <a:t>Centennial</a:t>
            </a:r>
          </a:p>
          <a:p>
            <a:pPr lvl="1" fontAlgn="base"/>
            <a:r>
              <a:rPr lang="en-US" sz="1800">
                <a:latin typeface="Calibri" panose="020F0502020204030204" pitchFamily="34" charset="0"/>
                <a:ea typeface="Calibri"/>
                <a:cs typeface="Calibri" panose="020F0502020204030204" pitchFamily="34" charset="0"/>
              </a:rPr>
              <a:t>F-Building Remodel (Phase 1 – A&amp;E (Architecture &amp; Engineering)</a:t>
            </a:r>
          </a:p>
          <a:p>
            <a:pPr lvl="1" fontAlgn="base"/>
            <a:r>
              <a:rPr lang="en-US" sz="1800">
                <a:latin typeface="Calibri" panose="020F0502020204030204" pitchFamily="34" charset="0"/>
                <a:ea typeface="Calibri"/>
                <a:cs typeface="Calibri" panose="020F0502020204030204" pitchFamily="34" charset="0"/>
              </a:rPr>
              <a:t>The Grove Renovation / Student Engagement Modernization </a:t>
            </a:r>
            <a:r>
              <a:rPr lang="en-US" sz="1800">
                <a:latin typeface="Calibri" panose="020F0502020204030204" pitchFamily="34" charset="0"/>
                <a:cs typeface="Calibri" panose="020F0502020204030204" pitchFamily="34" charset="0"/>
              </a:rPr>
              <a:t>(Phase 1 – A&amp;E)</a:t>
            </a:r>
          </a:p>
          <a:p>
            <a:pPr lvl="1" fontAlgn="base"/>
            <a:r>
              <a:rPr lang="en-US" sz="1800">
                <a:latin typeface="Calibri" panose="020F0502020204030204" pitchFamily="34" charset="0"/>
                <a:cs typeface="Calibri" panose="020F0502020204030204" pitchFamily="34" charset="0"/>
              </a:rPr>
              <a:t>Leadership Conference Rooms &amp; Leadership Suite </a:t>
            </a:r>
          </a:p>
          <a:p>
            <a:pPr lvl="1" fontAlgn="base"/>
            <a:r>
              <a:rPr lang="en-US" sz="1800">
                <a:latin typeface="Calibri" panose="020F0502020204030204" pitchFamily="34" charset="0"/>
                <a:cs typeface="Calibri" panose="020F0502020204030204" pitchFamily="34" charset="0"/>
              </a:rPr>
              <a:t>Campus Police Office Renovation </a:t>
            </a:r>
          </a:p>
          <a:p>
            <a:pPr lvl="1" fontAlgn="base"/>
            <a:r>
              <a:rPr lang="en-US" sz="1800">
                <a:latin typeface="Calibri" panose="020F0502020204030204" pitchFamily="34" charset="0"/>
                <a:ea typeface="Calibri"/>
                <a:cs typeface="Calibri" panose="020F0502020204030204" pitchFamily="34" charset="0"/>
              </a:rPr>
              <a:t>Student Ambassador Workspace Modernization </a:t>
            </a:r>
            <a:r>
              <a:rPr lang="en-US" sz="1800">
                <a:latin typeface="Calibri" panose="020F0502020204030204" pitchFamily="34" charset="0"/>
                <a:cs typeface="Calibri" panose="020F0502020204030204" pitchFamily="34" charset="0"/>
              </a:rPr>
              <a:t>(Phase 1 – A&amp;E)</a:t>
            </a:r>
          </a:p>
          <a:p>
            <a:pPr marL="0" indent="0">
              <a:lnSpc>
                <a:spcPct val="120000"/>
              </a:lnSpc>
              <a:spcBef>
                <a:spcPts val="1100"/>
              </a:spcBef>
              <a:buNone/>
            </a:pPr>
            <a:r>
              <a:rPr lang="en-US" sz="2000" b="1">
                <a:solidFill>
                  <a:schemeClr val="accent6"/>
                </a:solidFill>
                <a:latin typeface="Calibri" panose="020F0502020204030204" pitchFamily="34" charset="0"/>
                <a:cs typeface="Calibri" panose="020F0502020204030204" pitchFamily="34" charset="0"/>
              </a:rPr>
              <a:t>Downtown</a:t>
            </a:r>
            <a:endParaRPr lang="en-US" sz="1600" b="1">
              <a:solidFill>
                <a:schemeClr val="accent6"/>
              </a:solidFill>
              <a:latin typeface="Calibri" panose="020F0502020204030204" pitchFamily="34" charset="0"/>
              <a:cs typeface="Calibri" panose="020F0502020204030204" pitchFamily="34" charset="0"/>
            </a:endParaRPr>
          </a:p>
          <a:p>
            <a:pPr lvl="1" fontAlgn="base"/>
            <a:r>
              <a:rPr lang="en-US" sz="1800">
                <a:latin typeface="Calibri" panose="020F0502020204030204" pitchFamily="34" charset="0"/>
                <a:cs typeface="Calibri" panose="020F0502020204030204" pitchFamily="34" charset="0"/>
              </a:rPr>
              <a:t>Room N104 Renovation</a:t>
            </a:r>
          </a:p>
          <a:p>
            <a:pPr lvl="1" fontAlgn="base"/>
            <a:r>
              <a:rPr lang="en-US" sz="1800">
                <a:latin typeface="Calibri" panose="020F0502020204030204" pitchFamily="34" charset="0"/>
                <a:cs typeface="Calibri" panose="020F0502020204030204" pitchFamily="34" charset="0"/>
              </a:rPr>
              <a:t>S210 Complex Renovation</a:t>
            </a:r>
            <a:endParaRPr lang="en-US" sz="2000" b="1">
              <a:solidFill>
                <a:schemeClr val="accent6"/>
              </a:solidFill>
              <a:latin typeface="Calibri" panose="020F0502020204030204" pitchFamily="34" charset="0"/>
              <a:ea typeface="Calibri"/>
              <a:cs typeface="Calibri" panose="020F0502020204030204" pitchFamily="34" charset="0"/>
            </a:endParaRPr>
          </a:p>
          <a:p>
            <a:pPr marL="0" indent="0">
              <a:spcBef>
                <a:spcPts val="2800"/>
              </a:spcBef>
              <a:buNone/>
            </a:pPr>
            <a:r>
              <a:rPr lang="en-US" sz="2000" b="1">
                <a:solidFill>
                  <a:schemeClr val="accent6"/>
                </a:solidFill>
                <a:latin typeface="Calibri" panose="020F0502020204030204" pitchFamily="34" charset="0"/>
                <a:ea typeface="Calibri"/>
                <a:cs typeface="Calibri" panose="020F0502020204030204" pitchFamily="34" charset="0"/>
              </a:rPr>
              <a:t>Additionally Budgeted For FY27–FY28</a:t>
            </a:r>
          </a:p>
          <a:p>
            <a:pPr marL="971550" lvl="1" indent="-285750">
              <a:buFont typeface="Arial"/>
              <a:buChar char="•"/>
            </a:pPr>
            <a:r>
              <a:rPr lang="en-US" sz="1800">
                <a:solidFill>
                  <a:srgbClr val="0A3A5F"/>
                </a:solidFill>
                <a:latin typeface="Calibri"/>
                <a:ea typeface="Calibri"/>
                <a:cs typeface="Calibri"/>
              </a:rPr>
              <a:t>Wasson Health Sciences High School Location </a:t>
            </a:r>
          </a:p>
          <a:p>
            <a:pPr marL="0" indent="0">
              <a:buNone/>
            </a:pPr>
            <a:endParaRPr lang="en-US" sz="2000" b="1">
              <a:solidFill>
                <a:schemeClr val="accent6"/>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3040829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5A74D8D-AA9D-6F98-4011-CA7D084BA93A}"/>
              </a:ext>
            </a:extLst>
          </p:cNvPr>
          <p:cNvSpPr txBox="1">
            <a:spLocks noGrp="1"/>
          </p:cNvSpPr>
          <p:nvPr>
            <p:ph type="title" idx="4294967295"/>
          </p:nvPr>
        </p:nvSpPr>
        <p:spPr>
          <a:xfrm>
            <a:off x="838200" y="3581305"/>
            <a:ext cx="10515600" cy="6707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lnSpc>
                <a:spcPct val="90000"/>
              </a:lnSpc>
              <a:spcBef>
                <a:spcPct val="0"/>
              </a:spcBef>
              <a:buNone/>
              <a:defRPr sz="4200" b="0" i="0" kern="1200">
                <a:solidFill>
                  <a:schemeClr val="bg1"/>
                </a:solidFill>
                <a:latin typeface="Sanchez" panose="02000000000000000000" pitchFamily="2"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Staffing</a:t>
            </a:r>
          </a:p>
        </p:txBody>
      </p:sp>
      <p:pic>
        <p:nvPicPr>
          <p:cNvPr id="2" name="Picture 1">
            <a:extLst>
              <a:ext uri="{FF2B5EF4-FFF2-40B4-BE49-F238E27FC236}">
                <a16:creationId xmlns:a16="http://schemas.microsoft.com/office/drawing/2014/main" id="{83FE5512-FB54-4961-AA55-E3E4412AD39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467001" y="1914780"/>
            <a:ext cx="1257997" cy="1257997"/>
          </a:xfrm>
          <a:prstGeom prst="rect">
            <a:avLst/>
          </a:prstGeom>
        </p:spPr>
      </p:pic>
    </p:spTree>
    <p:extLst>
      <p:ext uri="{BB962C8B-B14F-4D97-AF65-F5344CB8AC3E}">
        <p14:creationId xmlns:p14="http://schemas.microsoft.com/office/powerpoint/2010/main" val="1562645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250F2-9924-1CCA-D7EC-7E1A0045D57F}"/>
              </a:ext>
            </a:extLst>
          </p:cNvPr>
          <p:cNvSpPr>
            <a:spLocks noGrp="1"/>
          </p:cNvSpPr>
          <p:nvPr>
            <p:ph type="title"/>
          </p:nvPr>
        </p:nvSpPr>
        <p:spPr/>
        <p:txBody>
          <a:bodyPr/>
          <a:lstStyle/>
          <a:p>
            <a:r>
              <a:rPr lang="en-US" dirty="0"/>
              <a:t>VPIS Search</a:t>
            </a:r>
          </a:p>
        </p:txBody>
      </p:sp>
      <p:sp>
        <p:nvSpPr>
          <p:cNvPr id="3" name="Content Placeholder 2">
            <a:extLst>
              <a:ext uri="{FF2B5EF4-FFF2-40B4-BE49-F238E27FC236}">
                <a16:creationId xmlns:a16="http://schemas.microsoft.com/office/drawing/2014/main" id="{351DC8EB-346E-8C51-22A6-C70FD903C9FA}"/>
              </a:ext>
            </a:extLst>
          </p:cNvPr>
          <p:cNvSpPr>
            <a:spLocks noGrp="1"/>
          </p:cNvSpPr>
          <p:nvPr>
            <p:ph idx="1"/>
          </p:nvPr>
        </p:nvSpPr>
        <p:spPr>
          <a:xfrm>
            <a:off x="838200" y="1690688"/>
            <a:ext cx="10515600" cy="4486275"/>
          </a:xfrm>
        </p:spPr>
        <p:txBody>
          <a:bodyPr vert="horz" lIns="91440" tIns="45720" rIns="91440" bIns="45720" rtlCol="0" anchor="t">
            <a:normAutofit/>
          </a:bodyPr>
          <a:lstStyle/>
          <a:p>
            <a:pPr>
              <a:lnSpc>
                <a:spcPct val="100000"/>
              </a:lnSpc>
            </a:pPr>
            <a:r>
              <a:rPr lang="en-US" b="1">
                <a:latin typeface="Calibri" panose="020F0502020204030204" pitchFamily="34" charset="0"/>
                <a:cs typeface="Calibri" panose="020F0502020204030204" pitchFamily="34" charset="0"/>
              </a:rPr>
              <a:t>Committee Determination: </a:t>
            </a:r>
            <a:r>
              <a:rPr lang="en-US">
                <a:latin typeface="Calibri" panose="020F0502020204030204" pitchFamily="34" charset="0"/>
                <a:cs typeface="Calibri" panose="020F0502020204030204" pitchFamily="34" charset="0"/>
              </a:rPr>
              <a:t>Early -Mid September </a:t>
            </a:r>
          </a:p>
          <a:p>
            <a:pPr>
              <a:lnSpc>
                <a:spcPct val="100000"/>
              </a:lnSpc>
            </a:pPr>
            <a:r>
              <a:rPr lang="en-US" b="1">
                <a:latin typeface="Calibri" panose="020F0502020204030204" pitchFamily="34" charset="0"/>
                <a:cs typeface="Calibri" panose="020F0502020204030204" pitchFamily="34" charset="0"/>
              </a:rPr>
              <a:t>Post/Advertise: </a:t>
            </a:r>
            <a:r>
              <a:rPr lang="en-US">
                <a:latin typeface="Calibri" panose="020F0502020204030204" pitchFamily="34" charset="0"/>
                <a:cs typeface="Calibri" panose="020F0502020204030204" pitchFamily="34" charset="0"/>
              </a:rPr>
              <a:t>Mid-September</a:t>
            </a:r>
          </a:p>
          <a:p>
            <a:pPr>
              <a:lnSpc>
                <a:spcPct val="100000"/>
              </a:lnSpc>
            </a:pPr>
            <a:r>
              <a:rPr lang="en-US" b="1">
                <a:latin typeface="Calibri" panose="020F0502020204030204" pitchFamily="34" charset="0"/>
                <a:cs typeface="Calibri" panose="020F0502020204030204" pitchFamily="34" charset="0"/>
              </a:rPr>
              <a:t>Committee Review of Candidates meeting minimums:  </a:t>
            </a:r>
            <a:r>
              <a:rPr lang="en-US">
                <a:latin typeface="Calibri" panose="020F0502020204030204" pitchFamily="34" charset="0"/>
                <a:cs typeface="Calibri" panose="020F0502020204030204" pitchFamily="34" charset="0"/>
              </a:rPr>
              <a:t>Mid-October</a:t>
            </a:r>
          </a:p>
          <a:p>
            <a:pPr>
              <a:lnSpc>
                <a:spcPct val="100000"/>
              </a:lnSpc>
            </a:pPr>
            <a:r>
              <a:rPr lang="en-US" b="1">
                <a:latin typeface="Calibri" panose="020F0502020204030204" pitchFamily="34" charset="0"/>
                <a:cs typeface="Calibri" panose="020F0502020204030204" pitchFamily="34" charset="0"/>
              </a:rPr>
              <a:t>Initial interviews: </a:t>
            </a:r>
            <a:r>
              <a:rPr lang="en-US">
                <a:latin typeface="Calibri" panose="020F0502020204030204" pitchFamily="34" charset="0"/>
                <a:cs typeface="Calibri" panose="020F0502020204030204" pitchFamily="34" charset="0"/>
              </a:rPr>
              <a:t>Late October</a:t>
            </a:r>
          </a:p>
          <a:p>
            <a:pPr>
              <a:lnSpc>
                <a:spcPct val="100000"/>
              </a:lnSpc>
            </a:pPr>
            <a:r>
              <a:rPr lang="en-US" b="1">
                <a:latin typeface="Calibri" panose="020F0502020204030204" pitchFamily="34" charset="0"/>
                <a:cs typeface="Calibri" panose="020F0502020204030204" pitchFamily="34" charset="0"/>
              </a:rPr>
              <a:t>Campus visit/interviews/Meet and Greets:  </a:t>
            </a:r>
            <a:r>
              <a:rPr lang="en-US">
                <a:latin typeface="Calibri" panose="020F0502020204030204" pitchFamily="34" charset="0"/>
                <a:cs typeface="Calibri" panose="020F0502020204030204" pitchFamily="34" charset="0"/>
              </a:rPr>
              <a:t>Early November</a:t>
            </a:r>
          </a:p>
          <a:p>
            <a:pPr>
              <a:lnSpc>
                <a:spcPct val="100000"/>
              </a:lnSpc>
            </a:pPr>
            <a:r>
              <a:rPr lang="en-US" b="1">
                <a:latin typeface="Calibri"/>
                <a:ea typeface="Calibri"/>
                <a:cs typeface="Calibri"/>
              </a:rPr>
              <a:t>Candidate Selection </a:t>
            </a:r>
            <a:r>
              <a:rPr lang="en-US">
                <a:latin typeface="Calibri"/>
                <a:ea typeface="Calibri"/>
                <a:cs typeface="Calibri"/>
              </a:rPr>
              <a:t>mid-November</a:t>
            </a:r>
            <a:endParaRPr lang="en-US">
              <a:latin typeface="Calibri" panose="020F0502020204030204" pitchFamily="34" charset="0"/>
              <a:ea typeface="Calibri"/>
              <a:cs typeface="Calibri" panose="020F0502020204030204" pitchFamily="34" charset="0"/>
            </a:endParaRPr>
          </a:p>
          <a:p>
            <a:pPr>
              <a:lnSpc>
                <a:spcPct val="100000"/>
              </a:lnSpc>
            </a:pPr>
            <a:r>
              <a:rPr lang="en-US" b="1">
                <a:latin typeface="Calibri"/>
                <a:ea typeface="Calibri"/>
                <a:cs typeface="Calibri"/>
              </a:rPr>
              <a:t>Start date: </a:t>
            </a:r>
            <a:r>
              <a:rPr lang="en-US">
                <a:latin typeface="Source Sans 3"/>
                <a:ea typeface="Calibri"/>
                <a:cs typeface="Calibri"/>
              </a:rPr>
              <a:t>As</a:t>
            </a:r>
            <a:r>
              <a:rPr lang="en-US">
                <a:latin typeface="Source Sans 3"/>
                <a:cs typeface="Calibri"/>
              </a:rPr>
              <a:t> soon as practicable</a:t>
            </a:r>
          </a:p>
        </p:txBody>
      </p:sp>
    </p:spTree>
    <p:extLst>
      <p:ext uri="{BB962C8B-B14F-4D97-AF65-F5344CB8AC3E}">
        <p14:creationId xmlns:p14="http://schemas.microsoft.com/office/powerpoint/2010/main" val="11709192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8134C-9910-C4CA-30FE-712EAB74EE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EE03E7-991F-78E7-E6A9-A4583039367C}"/>
              </a:ext>
            </a:extLst>
          </p:cNvPr>
          <p:cNvSpPr>
            <a:spLocks noGrp="1"/>
          </p:cNvSpPr>
          <p:nvPr>
            <p:ph type="title"/>
          </p:nvPr>
        </p:nvSpPr>
        <p:spPr/>
        <p:txBody>
          <a:bodyPr/>
          <a:lstStyle/>
          <a:p>
            <a:r>
              <a:rPr lang="en-US" dirty="0"/>
              <a:t>Compensation Plan</a:t>
            </a:r>
          </a:p>
        </p:txBody>
      </p:sp>
      <p:sp>
        <p:nvSpPr>
          <p:cNvPr id="3" name="Content Placeholder 2">
            <a:extLst>
              <a:ext uri="{FF2B5EF4-FFF2-40B4-BE49-F238E27FC236}">
                <a16:creationId xmlns:a16="http://schemas.microsoft.com/office/drawing/2014/main" id="{0D493517-00C0-FC86-8CA6-DE40F57A6B4B}"/>
              </a:ext>
            </a:extLst>
          </p:cNvPr>
          <p:cNvSpPr>
            <a:spLocks noGrp="1"/>
          </p:cNvSpPr>
          <p:nvPr>
            <p:ph idx="1"/>
          </p:nvPr>
        </p:nvSpPr>
        <p:spPr>
          <a:xfrm>
            <a:off x="838200" y="1579843"/>
            <a:ext cx="10515600" cy="4597120"/>
          </a:xfrm>
        </p:spPr>
        <p:txBody>
          <a:bodyPr vert="horz" lIns="91440" tIns="45720" rIns="91440" bIns="45720" rtlCol="0" anchor="t">
            <a:normAutofit/>
          </a:bodyPr>
          <a:lstStyle/>
          <a:p>
            <a:pPr marL="0" indent="0">
              <a:lnSpc>
                <a:spcPct val="100000"/>
              </a:lnSpc>
              <a:buNone/>
            </a:pPr>
            <a:r>
              <a:rPr lang="en-US" sz="2400" b="1">
                <a:solidFill>
                  <a:schemeClr val="accent6"/>
                </a:solidFill>
                <a:latin typeface="Calibri"/>
                <a:ea typeface="Calibri"/>
                <a:cs typeface="Calibri"/>
              </a:rPr>
              <a:t>Numbers for compensation increases:</a:t>
            </a:r>
          </a:p>
          <a:p>
            <a:pPr lvl="1">
              <a:lnSpc>
                <a:spcPct val="100000"/>
              </a:lnSpc>
            </a:pPr>
            <a:r>
              <a:rPr lang="en-US" b="1">
                <a:latin typeface="Calibri"/>
                <a:ea typeface="Calibri"/>
                <a:cs typeface="Calibri"/>
              </a:rPr>
              <a:t>CCCS Approved Compensation Increase: </a:t>
            </a:r>
            <a:r>
              <a:rPr lang="en-US">
                <a:latin typeface="Calibri"/>
                <a:ea typeface="Calibri"/>
                <a:cs typeface="Calibri"/>
              </a:rPr>
              <a:t>3% </a:t>
            </a:r>
          </a:p>
          <a:p>
            <a:pPr lvl="1">
              <a:lnSpc>
                <a:spcPct val="100000"/>
              </a:lnSpc>
            </a:pPr>
            <a:r>
              <a:rPr lang="en-US" b="1">
                <a:latin typeface="Calibri"/>
                <a:ea typeface="Calibri"/>
                <a:cs typeface="Calibri"/>
              </a:rPr>
              <a:t>PPSC Compensation Increase: </a:t>
            </a:r>
            <a:r>
              <a:rPr lang="en-US">
                <a:latin typeface="Calibri"/>
                <a:ea typeface="Calibri"/>
                <a:cs typeface="Calibri"/>
              </a:rPr>
              <a:t>4% </a:t>
            </a:r>
          </a:p>
          <a:p>
            <a:pPr lvl="2">
              <a:lnSpc>
                <a:spcPct val="100000"/>
              </a:lnSpc>
              <a:buFont typeface="Courier New" panose="02070309020205020404" pitchFamily="49" charset="0"/>
              <a:buChar char="o"/>
            </a:pPr>
            <a:r>
              <a:rPr lang="en-US">
                <a:latin typeface="Calibri" panose="020F0502020204030204" pitchFamily="34" charset="0"/>
                <a:cs typeface="Calibri" panose="020F0502020204030204" pitchFamily="34" charset="0"/>
              </a:rPr>
              <a:t>2% for those hired between April 1 and June 30, 2026</a:t>
            </a:r>
          </a:p>
          <a:p>
            <a:pPr lvl="1">
              <a:lnSpc>
                <a:spcPct val="100000"/>
              </a:lnSpc>
            </a:pPr>
            <a:r>
              <a:rPr lang="en-US" b="1">
                <a:latin typeface="Calibri"/>
                <a:ea typeface="Calibri"/>
                <a:cs typeface="Calibri"/>
              </a:rPr>
              <a:t>Total Faculty and APT Adjustments from Increase: </a:t>
            </a:r>
            <a:r>
              <a:rPr lang="en-US">
                <a:latin typeface="Calibri"/>
                <a:ea typeface="Calibri"/>
                <a:cs typeface="Calibri"/>
              </a:rPr>
              <a:t>$1,165,501</a:t>
            </a:r>
          </a:p>
          <a:p>
            <a:pPr lvl="1">
              <a:lnSpc>
                <a:spcPct val="100000"/>
              </a:lnSpc>
            </a:pPr>
            <a:r>
              <a:rPr lang="en-US" b="1">
                <a:latin typeface="Calibri" panose="020F0502020204030204" pitchFamily="34" charset="0"/>
                <a:cs typeface="Calibri" panose="020F0502020204030204" pitchFamily="34" charset="0"/>
              </a:rPr>
              <a:t>Faculty and APT Equity Adjustments: </a:t>
            </a:r>
            <a:r>
              <a:rPr lang="en-US">
                <a:latin typeface="Calibri" panose="020F0502020204030204" pitchFamily="34" charset="0"/>
                <a:cs typeface="Calibri" panose="020F0502020204030204" pitchFamily="34" charset="0"/>
              </a:rPr>
              <a:t>$287,134</a:t>
            </a:r>
          </a:p>
          <a:p>
            <a:pPr lvl="1">
              <a:lnSpc>
                <a:spcPct val="100000"/>
              </a:lnSpc>
              <a:spcAft>
                <a:spcPts val="1200"/>
              </a:spcAft>
            </a:pPr>
            <a:r>
              <a:rPr lang="en-US" b="1">
                <a:latin typeface="Calibri" panose="020F0502020204030204" pitchFamily="34" charset="0"/>
                <a:cs typeface="Calibri" panose="020F0502020204030204" pitchFamily="34" charset="0"/>
              </a:rPr>
              <a:t>Classified Adjustments: </a:t>
            </a:r>
            <a:r>
              <a:rPr lang="en-US">
                <a:latin typeface="Calibri" panose="020F0502020204030204" pitchFamily="34" charset="0"/>
                <a:cs typeface="Calibri" panose="020F0502020204030204" pitchFamily="34" charset="0"/>
              </a:rPr>
              <a:t>$82,150.21</a:t>
            </a:r>
          </a:p>
          <a:p>
            <a:pPr lvl="1">
              <a:lnSpc>
                <a:spcPct val="100000"/>
              </a:lnSpc>
            </a:pPr>
            <a:r>
              <a:rPr lang="en-US" sz="2400" b="1">
                <a:latin typeface="Calibri"/>
                <a:ea typeface="Calibri"/>
                <a:cs typeface="Calibri"/>
              </a:rPr>
              <a:t>Total Adjustments: $1,534,785.21</a:t>
            </a:r>
            <a:endParaRPr lang="en-US">
              <a:latin typeface="Calibri"/>
              <a:ea typeface="Calibri"/>
              <a:cs typeface="Calibri"/>
            </a:endParaRPr>
          </a:p>
        </p:txBody>
      </p:sp>
    </p:spTree>
    <p:extLst>
      <p:ext uri="{BB962C8B-B14F-4D97-AF65-F5344CB8AC3E}">
        <p14:creationId xmlns:p14="http://schemas.microsoft.com/office/powerpoint/2010/main" val="3130486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1878E-D558-10B8-F348-023E523C93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9D62AF-CF77-238F-B009-1462CA5248F0}"/>
              </a:ext>
            </a:extLst>
          </p:cNvPr>
          <p:cNvSpPr>
            <a:spLocks noGrp="1"/>
          </p:cNvSpPr>
          <p:nvPr>
            <p:ph type="title"/>
          </p:nvPr>
        </p:nvSpPr>
        <p:spPr>
          <a:xfrm>
            <a:off x="534521" y="365126"/>
            <a:ext cx="10515600" cy="1025994"/>
          </a:xfrm>
        </p:spPr>
        <p:txBody>
          <a:bodyPr/>
          <a:lstStyle/>
          <a:p>
            <a:r>
              <a:rPr lang="en-US" dirty="0">
                <a:latin typeface="Calibri"/>
                <a:ea typeface="Calibri"/>
                <a:cs typeface="Calibri"/>
              </a:rPr>
              <a:t>APT Title and Banner Class Transparency</a:t>
            </a:r>
            <a:endParaRPr lang="en-US" dirty="0"/>
          </a:p>
        </p:txBody>
      </p:sp>
      <p:sp>
        <p:nvSpPr>
          <p:cNvPr id="3" name="Content Placeholder 2">
            <a:extLst>
              <a:ext uri="{FF2B5EF4-FFF2-40B4-BE49-F238E27FC236}">
                <a16:creationId xmlns:a16="http://schemas.microsoft.com/office/drawing/2014/main" id="{6C71974F-8A39-215B-A4C3-85373B831FA9}"/>
              </a:ext>
            </a:extLst>
          </p:cNvPr>
          <p:cNvSpPr>
            <a:spLocks noGrp="1"/>
          </p:cNvSpPr>
          <p:nvPr>
            <p:ph idx="1"/>
          </p:nvPr>
        </p:nvSpPr>
        <p:spPr>
          <a:xfrm>
            <a:off x="534520" y="1391119"/>
            <a:ext cx="11122959" cy="4871458"/>
          </a:xfrm>
        </p:spPr>
        <p:txBody>
          <a:bodyPr vert="horz" lIns="91440" tIns="45720" rIns="91440" bIns="45720" rtlCol="0" anchor="t">
            <a:normAutofit/>
          </a:bodyPr>
          <a:lstStyle/>
          <a:p>
            <a:pPr marL="0" indent="0">
              <a:lnSpc>
                <a:spcPct val="100000"/>
              </a:lnSpc>
              <a:buNone/>
            </a:pPr>
            <a:r>
              <a:rPr lang="en-US" sz="2000" b="1">
                <a:solidFill>
                  <a:schemeClr val="accent6"/>
                </a:solidFill>
                <a:latin typeface="Calibri"/>
                <a:ea typeface="Calibri"/>
                <a:cs typeface="Calibri"/>
              </a:rPr>
              <a:t>Background</a:t>
            </a:r>
          </a:p>
          <a:p>
            <a:pPr lvl="1">
              <a:lnSpc>
                <a:spcPct val="100000"/>
              </a:lnSpc>
            </a:pPr>
            <a:r>
              <a:rPr lang="en-US" sz="2000">
                <a:latin typeface="Calibri"/>
                <a:ea typeface="Calibri"/>
                <a:cs typeface="Calibri"/>
              </a:rPr>
              <a:t>Built from a desire for transparency and consistency in starting salary ranges</a:t>
            </a:r>
          </a:p>
          <a:p>
            <a:pPr lvl="2">
              <a:lnSpc>
                <a:spcPct val="100000"/>
              </a:lnSpc>
              <a:buFont typeface="Courier New" panose="020B0604020202020204" pitchFamily="34" charset="0"/>
              <a:buChar char="o"/>
            </a:pPr>
            <a:r>
              <a:rPr lang="en-US" sz="2000">
                <a:latin typeface="Calibri"/>
                <a:ea typeface="Calibri"/>
                <a:cs typeface="Calibri"/>
              </a:rPr>
              <a:t>Job Titles have different meanings depending on its area of the college</a:t>
            </a:r>
          </a:p>
          <a:p>
            <a:pPr lvl="2">
              <a:lnSpc>
                <a:spcPct val="100000"/>
              </a:lnSpc>
              <a:buFont typeface="Courier New" panose="020B0604020202020204" pitchFamily="34" charset="0"/>
              <a:buChar char="o"/>
            </a:pPr>
            <a:r>
              <a:rPr lang="en-US" sz="2000">
                <a:latin typeface="Calibri"/>
                <a:ea typeface="Calibri"/>
                <a:cs typeface="Calibri"/>
              </a:rPr>
              <a:t>Every Job Title has a CCCS assigned Banner Class Code</a:t>
            </a:r>
          </a:p>
          <a:p>
            <a:pPr lvl="1">
              <a:lnSpc>
                <a:spcPct val="100000"/>
              </a:lnSpc>
            </a:pPr>
            <a:r>
              <a:rPr lang="en-US" sz="2000">
                <a:solidFill>
                  <a:srgbClr val="0A3A5F"/>
                </a:solidFill>
                <a:latin typeface="Calibri"/>
                <a:ea typeface="Calibri"/>
                <a:cs typeface="Calibri"/>
              </a:rPr>
              <a:t>Absolute minimum starting salary will never be below Colorado's Poverty Wage, currently $50,891</a:t>
            </a:r>
          </a:p>
          <a:p>
            <a:pPr indent="-285750">
              <a:spcBef>
                <a:spcPts val="1600"/>
              </a:spcBef>
              <a:buNone/>
            </a:pPr>
            <a:r>
              <a:rPr lang="en-US" sz="2000" b="1">
                <a:solidFill>
                  <a:schemeClr val="accent6"/>
                </a:solidFill>
                <a:latin typeface="Calibri"/>
                <a:ea typeface="Calibri"/>
                <a:cs typeface="Calibri"/>
              </a:rPr>
              <a:t>Tasks Completed by Human Resource Services</a:t>
            </a:r>
          </a:p>
          <a:p>
            <a:pPr lvl="1"/>
            <a:r>
              <a:rPr lang="en-US" sz="2000">
                <a:latin typeface="Source Sans 3"/>
                <a:ea typeface="Calibri"/>
                <a:cs typeface="Calibri"/>
              </a:rPr>
              <a:t>Review APT job descriptions (approximately 300)</a:t>
            </a:r>
            <a:endParaRPr lang="en-US" sz="2000"/>
          </a:p>
          <a:p>
            <a:pPr lvl="1"/>
            <a:r>
              <a:rPr lang="en-US" sz="2000">
                <a:latin typeface="Source Sans 3"/>
                <a:ea typeface="Calibri"/>
                <a:cs typeface="Calibri"/>
              </a:rPr>
              <a:t>Ensure positions are categorized properly by aligning minimum qualifications with their CCCS Banner class code definitions.</a:t>
            </a:r>
            <a:endParaRPr lang="en-US" sz="2000">
              <a:ea typeface="Calibri"/>
              <a:cs typeface="Calibri"/>
            </a:endParaRPr>
          </a:p>
          <a:p>
            <a:pPr lvl="2">
              <a:buFont typeface="Wingdings" panose="020B0604020202020204" pitchFamily="34" charset="0"/>
              <a:buChar char="§"/>
            </a:pPr>
            <a:r>
              <a:rPr lang="en-US" sz="2000">
                <a:latin typeface="Source Sans 3"/>
                <a:ea typeface="Calibri"/>
                <a:cs typeface="Calibri"/>
              </a:rPr>
              <a:t>Minimum qualifications include education and experience, complexity, impact on organization, working conditions, supervisory responsibility,  and decision making. </a:t>
            </a:r>
            <a:endParaRPr lang="en-US" sz="2000"/>
          </a:p>
          <a:p>
            <a:pPr marL="457200" lvl="1" indent="0">
              <a:buNone/>
            </a:pPr>
            <a:r>
              <a:rPr lang="en-US" sz="2000" i="1">
                <a:latin typeface="Source Sans 3"/>
                <a:ea typeface="Calibri"/>
                <a:cs typeface="Calibri"/>
              </a:rPr>
              <a:t>Note: Any change in categorization from this work did not change anyone's current salary.</a:t>
            </a:r>
            <a:r>
              <a:rPr lang="en-US" sz="2000">
                <a:latin typeface="Source Sans 3"/>
                <a:ea typeface="Calibri"/>
                <a:cs typeface="Calibri"/>
              </a:rPr>
              <a:t> </a:t>
            </a:r>
          </a:p>
          <a:p>
            <a:pPr lvl="1">
              <a:buNone/>
            </a:pPr>
            <a:endParaRPr lang="en-US" sz="2000" b="1">
              <a:latin typeface="Calibri"/>
              <a:ea typeface="Calibri"/>
              <a:cs typeface="Calibri"/>
            </a:endParaRPr>
          </a:p>
        </p:txBody>
      </p:sp>
    </p:spTree>
    <p:extLst>
      <p:ext uri="{BB962C8B-B14F-4D97-AF65-F5344CB8AC3E}">
        <p14:creationId xmlns:p14="http://schemas.microsoft.com/office/powerpoint/2010/main" val="40209871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14140-1551-F560-97D0-19C7E7FDE8F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68158EE-173C-2F52-33D5-5BAE8A92BD93}"/>
              </a:ext>
              <a:ext uri="{C183D7F6-B498-43B3-948B-1728B52AA6E4}">
                <adec:decorative xmlns:adec="http://schemas.microsoft.com/office/drawing/2017/decorative" val="1"/>
              </a:ext>
            </a:extLst>
          </p:cNvPr>
          <p:cNvSpPr/>
          <p:nvPr/>
        </p:nvSpPr>
        <p:spPr>
          <a:xfrm>
            <a:off x="6708807" y="4195537"/>
            <a:ext cx="5019541" cy="1655545"/>
          </a:xfrm>
          <a:prstGeom prst="rect">
            <a:avLst/>
          </a:prstGeom>
          <a:solidFill>
            <a:srgbClr val="E8F1DD"/>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B44CAF-5F35-7185-12A6-38BE836CDF9C}"/>
              </a:ext>
            </a:extLst>
          </p:cNvPr>
          <p:cNvSpPr>
            <a:spLocks noGrp="1"/>
          </p:cNvSpPr>
          <p:nvPr>
            <p:ph type="title"/>
          </p:nvPr>
        </p:nvSpPr>
        <p:spPr>
          <a:xfrm>
            <a:off x="838200" y="258417"/>
            <a:ext cx="10515600" cy="1132702"/>
          </a:xfrm>
        </p:spPr>
        <p:txBody>
          <a:bodyPr/>
          <a:lstStyle/>
          <a:p>
            <a:r>
              <a:rPr lang="en-US" dirty="0">
                <a:latin typeface="Calibri"/>
                <a:ea typeface="Calibri"/>
                <a:cs typeface="Calibri"/>
              </a:rPr>
              <a:t>APT Banner Class Codes</a:t>
            </a:r>
            <a:endParaRPr lang="en-US" dirty="0"/>
          </a:p>
        </p:txBody>
      </p:sp>
      <p:sp>
        <p:nvSpPr>
          <p:cNvPr id="3" name="Content Placeholder 2">
            <a:extLst>
              <a:ext uri="{FF2B5EF4-FFF2-40B4-BE49-F238E27FC236}">
                <a16:creationId xmlns:a16="http://schemas.microsoft.com/office/drawing/2014/main" id="{C94B8275-B92B-6573-8148-0C4669137CBD}"/>
              </a:ext>
            </a:extLst>
          </p:cNvPr>
          <p:cNvSpPr>
            <a:spLocks noGrp="1"/>
          </p:cNvSpPr>
          <p:nvPr>
            <p:ph idx="1"/>
          </p:nvPr>
        </p:nvSpPr>
        <p:spPr>
          <a:xfrm>
            <a:off x="838200" y="1391119"/>
            <a:ext cx="5370095" cy="4785844"/>
          </a:xfrm>
        </p:spPr>
        <p:txBody>
          <a:bodyPr vert="horz" lIns="91440" tIns="45720" rIns="91440" bIns="45720" rtlCol="0" anchor="t">
            <a:noAutofit/>
          </a:bodyPr>
          <a:lstStyle/>
          <a:p>
            <a:pPr marL="0" indent="0">
              <a:lnSpc>
                <a:spcPct val="100000"/>
              </a:lnSpc>
              <a:buNone/>
            </a:pPr>
            <a:r>
              <a:rPr lang="en-US" sz="1400" b="1">
                <a:solidFill>
                  <a:schemeClr val="accent6"/>
                </a:solidFill>
                <a:latin typeface="Calibri" panose="020F0502020204030204" pitchFamily="34" charset="0"/>
                <a:ea typeface="Calibri"/>
                <a:cs typeface="Calibri" panose="020F0502020204030204" pitchFamily="34" charset="0"/>
              </a:rPr>
              <a:t>Academic Support</a:t>
            </a:r>
          </a:p>
          <a:p>
            <a:pPr lvl="1">
              <a:lnSpc>
                <a:spcPct val="100000"/>
              </a:lnSpc>
            </a:pPr>
            <a:r>
              <a:rPr lang="en-US" sz="1400">
                <a:latin typeface="Calibri" panose="020F0502020204030204" pitchFamily="34" charset="0"/>
                <a:ea typeface="Calibri"/>
                <a:cs typeface="Calibri" panose="020F0502020204030204" pitchFamily="34" charset="0"/>
              </a:rPr>
              <a:t>Academic Support Professional: ASP (Level 1-5)</a:t>
            </a:r>
            <a:endParaRPr lang="en-US" sz="1400">
              <a:solidFill>
                <a:srgbClr val="0A3A5F"/>
              </a:solidFill>
              <a:latin typeface="Calibri" panose="020F0502020204030204" pitchFamily="34" charset="0"/>
              <a:ea typeface="Calibri"/>
              <a:cs typeface="Calibri" panose="020F0502020204030204" pitchFamily="34" charset="0"/>
            </a:endParaRPr>
          </a:p>
          <a:p>
            <a:pPr lvl="1">
              <a:lnSpc>
                <a:spcPct val="100000"/>
              </a:lnSpc>
            </a:pPr>
            <a:r>
              <a:rPr lang="en-US" sz="1400">
                <a:solidFill>
                  <a:srgbClr val="0A3A5F"/>
                </a:solidFill>
                <a:latin typeface="Calibri" panose="020F0502020204030204" pitchFamily="34" charset="0"/>
                <a:ea typeface="Calibri"/>
                <a:cs typeface="Calibri" panose="020F0502020204030204" pitchFamily="34" charset="0"/>
              </a:rPr>
              <a:t>Academic Support Professional, Senior: APSR (Level 1 only)</a:t>
            </a:r>
          </a:p>
          <a:p>
            <a:pPr lvl="1">
              <a:lnSpc>
                <a:spcPct val="100000"/>
              </a:lnSpc>
            </a:pPr>
            <a:r>
              <a:rPr lang="en-US" sz="1400">
                <a:solidFill>
                  <a:srgbClr val="0A3A5F"/>
                </a:solidFill>
                <a:latin typeface="Calibri" panose="020F0502020204030204" pitchFamily="34" charset="0"/>
                <a:ea typeface="Calibri"/>
                <a:cs typeface="Calibri" panose="020F0502020204030204" pitchFamily="34" charset="0"/>
              </a:rPr>
              <a:t>Academic Support Professional, Supervisor: ASPSV (Levels 1-3)</a:t>
            </a:r>
          </a:p>
          <a:p>
            <a:pPr indent="-285750">
              <a:buNone/>
            </a:pPr>
            <a:r>
              <a:rPr lang="en-US" sz="1400" b="1">
                <a:solidFill>
                  <a:schemeClr val="accent6"/>
                </a:solidFill>
                <a:latin typeface="Calibri" panose="020F0502020204030204" pitchFamily="34" charset="0"/>
                <a:ea typeface="Calibri"/>
                <a:cs typeface="Calibri" panose="020F0502020204030204" pitchFamily="34" charset="0"/>
              </a:rPr>
              <a:t>Business Support</a:t>
            </a:r>
            <a:endParaRPr lang="en-US" sz="1400">
              <a:solidFill>
                <a:schemeClr val="accent6"/>
              </a:solidFill>
              <a:latin typeface="Calibri" panose="020F0502020204030204" pitchFamily="34" charset="0"/>
              <a:cs typeface="Calibri" panose="020F0502020204030204" pitchFamily="34" charset="0"/>
            </a:endParaRPr>
          </a:p>
          <a:p>
            <a:pPr lvl="1">
              <a:lnSpc>
                <a:spcPct val="100000"/>
              </a:lnSpc>
            </a:pPr>
            <a:r>
              <a:rPr lang="en-US" sz="1400">
                <a:latin typeface="Calibri" panose="020F0502020204030204" pitchFamily="34" charset="0"/>
                <a:ea typeface="Calibri"/>
                <a:cs typeface="Calibri" panose="020F0502020204030204" pitchFamily="34" charset="0"/>
              </a:rPr>
              <a:t>Business Support Professional: BP (Level 1-5)</a:t>
            </a:r>
          </a:p>
          <a:p>
            <a:pPr lvl="1">
              <a:lnSpc>
                <a:spcPct val="100000"/>
              </a:lnSpc>
            </a:pPr>
            <a:r>
              <a:rPr lang="en-US" sz="1400">
                <a:latin typeface="Calibri" panose="020F0502020204030204" pitchFamily="34" charset="0"/>
                <a:ea typeface="Calibri"/>
                <a:cs typeface="Calibri" panose="020F0502020204030204" pitchFamily="34" charset="0"/>
              </a:rPr>
              <a:t>Business Support Professional, Senior: BPSR (Level 1 only)</a:t>
            </a:r>
          </a:p>
          <a:p>
            <a:pPr lvl="1">
              <a:lnSpc>
                <a:spcPct val="100000"/>
              </a:lnSpc>
            </a:pPr>
            <a:r>
              <a:rPr lang="en-US" sz="1400">
                <a:latin typeface="Calibri" panose="020F0502020204030204" pitchFamily="34" charset="0"/>
                <a:ea typeface="Calibri"/>
                <a:cs typeface="Calibri" panose="020F0502020204030204" pitchFamily="34" charset="0"/>
              </a:rPr>
              <a:t>Business Support Professional, Supervisor: BPSV (Levels 1-4)</a:t>
            </a:r>
          </a:p>
          <a:p>
            <a:pPr marL="0" indent="0">
              <a:buNone/>
            </a:pPr>
            <a:r>
              <a:rPr lang="en-US" sz="1400" b="1">
                <a:solidFill>
                  <a:schemeClr val="accent6"/>
                </a:solidFill>
                <a:latin typeface="Calibri" panose="020F0502020204030204" pitchFamily="34" charset="0"/>
                <a:ea typeface="Calibri"/>
                <a:cs typeface="Calibri" panose="020F0502020204030204" pitchFamily="34" charset="0"/>
              </a:rPr>
              <a:t>Information Technology</a:t>
            </a:r>
            <a:endParaRPr lang="en-US" sz="1400">
              <a:solidFill>
                <a:schemeClr val="accent6"/>
              </a:solidFill>
              <a:latin typeface="Calibri" panose="020F0502020204030204" pitchFamily="34" charset="0"/>
              <a:ea typeface="Calibri"/>
              <a:cs typeface="Calibri" panose="020F0502020204030204" pitchFamily="34" charset="0"/>
            </a:endParaRPr>
          </a:p>
          <a:p>
            <a:pPr lvl="1">
              <a:lnSpc>
                <a:spcPct val="100000"/>
              </a:lnSpc>
            </a:pPr>
            <a:r>
              <a:rPr lang="en-US" sz="1400">
                <a:latin typeface="Calibri" panose="020F0502020204030204" pitchFamily="34" charset="0"/>
                <a:ea typeface="Calibri"/>
                <a:cs typeface="Calibri" panose="020F0502020204030204" pitchFamily="34" charset="0"/>
              </a:rPr>
              <a:t>Information Technology Professional: ITP (Levels 1-6)</a:t>
            </a:r>
          </a:p>
          <a:p>
            <a:pPr lvl="1">
              <a:lnSpc>
                <a:spcPct val="100000"/>
              </a:lnSpc>
            </a:pPr>
            <a:r>
              <a:rPr lang="en-US" sz="1400">
                <a:latin typeface="Calibri" panose="020F0502020204030204" pitchFamily="34" charset="0"/>
                <a:ea typeface="Calibri"/>
                <a:cs typeface="Calibri" panose="020F0502020204030204" pitchFamily="34" charset="0"/>
              </a:rPr>
              <a:t>Information Technology Professional, Senior: ITSR (Level 1 only)</a:t>
            </a:r>
          </a:p>
          <a:p>
            <a:pPr lvl="1">
              <a:lnSpc>
                <a:spcPct val="100000"/>
              </a:lnSpc>
            </a:pPr>
            <a:r>
              <a:rPr lang="en-US" sz="1400">
                <a:latin typeface="Calibri" panose="020F0502020204030204" pitchFamily="34" charset="0"/>
                <a:ea typeface="Calibri"/>
                <a:cs typeface="Calibri" panose="020F0502020204030204" pitchFamily="34" charset="0"/>
              </a:rPr>
              <a:t>Information Technology Professional, Supervisor: ITSV (Level 1 only)</a:t>
            </a:r>
          </a:p>
          <a:p>
            <a:pPr marL="0" indent="0">
              <a:buNone/>
            </a:pPr>
            <a:r>
              <a:rPr lang="en-US" sz="1400" b="1">
                <a:solidFill>
                  <a:schemeClr val="accent6"/>
                </a:solidFill>
                <a:latin typeface="Calibri" panose="020F0502020204030204" pitchFamily="34" charset="0"/>
                <a:ea typeface="Calibri"/>
                <a:cs typeface="Calibri" panose="020F0502020204030204" pitchFamily="34" charset="0"/>
              </a:rPr>
              <a:t>Library Professional</a:t>
            </a:r>
            <a:r>
              <a:rPr lang="en-US" sz="1400">
                <a:solidFill>
                  <a:schemeClr val="accent6"/>
                </a:solidFill>
                <a:latin typeface="Calibri" panose="020F0502020204030204" pitchFamily="34" charset="0"/>
                <a:ea typeface="Calibri"/>
                <a:cs typeface="Calibri" panose="020F0502020204030204" pitchFamily="34" charset="0"/>
              </a:rPr>
              <a:t>: LIBR (Levels 1 &amp; 2)</a:t>
            </a:r>
          </a:p>
          <a:p>
            <a:pPr marL="0" indent="0">
              <a:lnSpc>
                <a:spcPct val="100000"/>
              </a:lnSpc>
              <a:buNone/>
            </a:pPr>
            <a:endParaRPr lang="en-US" sz="1400">
              <a:solidFill>
                <a:srgbClr val="9D1D55"/>
              </a:solidFill>
              <a:latin typeface="Calibri" panose="020F0502020204030204" pitchFamily="34" charset="0"/>
              <a:ea typeface="Calibri"/>
              <a:cs typeface="Calibri" panose="020F0502020204030204" pitchFamily="34" charset="0"/>
            </a:endParaRPr>
          </a:p>
          <a:p>
            <a:pPr lvl="1">
              <a:lnSpc>
                <a:spcPct val="100000"/>
              </a:lnSpc>
            </a:pPr>
            <a:endParaRPr lang="en-US" sz="1400">
              <a:latin typeface="Calibri" panose="020F0502020204030204" pitchFamily="34" charset="0"/>
              <a:ea typeface="Calibri"/>
              <a:cs typeface="Calibri" panose="020F0502020204030204" pitchFamily="34" charset="0"/>
            </a:endParaRPr>
          </a:p>
          <a:p>
            <a:pPr lvl="1">
              <a:lnSpc>
                <a:spcPct val="100000"/>
              </a:lnSpc>
            </a:pPr>
            <a:endParaRPr lang="en-US" sz="1400">
              <a:latin typeface="Calibri" panose="020F0502020204030204" pitchFamily="34" charset="0"/>
              <a:ea typeface="Calibri"/>
              <a:cs typeface="Calibri" panose="020F0502020204030204" pitchFamily="34" charset="0"/>
            </a:endParaRPr>
          </a:p>
          <a:p>
            <a:pPr lvl="1">
              <a:lnSpc>
                <a:spcPct val="100000"/>
              </a:lnSpc>
            </a:pPr>
            <a:endParaRPr lang="en-US" sz="1400">
              <a:latin typeface="Calibri" panose="020F0502020204030204" pitchFamily="34" charset="0"/>
              <a:ea typeface="Calibri"/>
              <a:cs typeface="Calibri" panose="020F0502020204030204" pitchFamily="34" charset="0"/>
            </a:endParaRPr>
          </a:p>
          <a:p>
            <a:pPr lvl="1">
              <a:lnSpc>
                <a:spcPct val="100000"/>
              </a:lnSpc>
            </a:pPr>
            <a:endParaRPr lang="en-US" sz="1400">
              <a:latin typeface="Calibri" panose="020F0502020204030204" pitchFamily="34" charset="0"/>
              <a:ea typeface="Calibri"/>
              <a:cs typeface="Calibri" panose="020F0502020204030204" pitchFamily="34" charset="0"/>
            </a:endParaRPr>
          </a:p>
          <a:p>
            <a:pPr lvl="1"/>
            <a:endParaRPr lang="en-US" sz="1400">
              <a:latin typeface="Calibri" panose="020F0502020204030204" pitchFamily="34" charset="0"/>
              <a:ea typeface="Calibri"/>
              <a:cs typeface="Calibri" panose="020F0502020204030204" pitchFamily="34" charset="0"/>
            </a:endParaRPr>
          </a:p>
          <a:p>
            <a:pPr lvl="1">
              <a:buNone/>
            </a:pPr>
            <a:endParaRPr lang="en-US" sz="1400" b="1">
              <a:latin typeface="Calibri" panose="020F0502020204030204" pitchFamily="34" charset="0"/>
              <a:ea typeface="Calibri"/>
              <a:cs typeface="Calibri" panose="020F0502020204030204" pitchFamily="34" charset="0"/>
            </a:endParaRPr>
          </a:p>
        </p:txBody>
      </p:sp>
      <p:sp>
        <p:nvSpPr>
          <p:cNvPr id="6" name="Content Placeholder 2">
            <a:extLst>
              <a:ext uri="{FF2B5EF4-FFF2-40B4-BE49-F238E27FC236}">
                <a16:creationId xmlns:a16="http://schemas.microsoft.com/office/drawing/2014/main" id="{3531BB1F-F3A9-8864-A614-4C1E8CE72337}"/>
              </a:ext>
            </a:extLst>
          </p:cNvPr>
          <p:cNvSpPr txBox="1">
            <a:spLocks/>
          </p:cNvSpPr>
          <p:nvPr/>
        </p:nvSpPr>
        <p:spPr>
          <a:xfrm>
            <a:off x="6916520" y="1391119"/>
            <a:ext cx="4811829" cy="249948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400" b="1" dirty="0">
                <a:solidFill>
                  <a:srgbClr val="9D1D55"/>
                </a:solidFill>
                <a:latin typeface="Calibri" panose="020F0502020204030204" pitchFamily="34" charset="0"/>
                <a:ea typeface="Calibri"/>
                <a:cs typeface="Calibri" panose="020F0502020204030204" pitchFamily="34" charset="0"/>
              </a:rPr>
              <a:t>Director</a:t>
            </a:r>
            <a:endParaRPr lang="en-US" sz="1400" dirty="0">
              <a:solidFill>
                <a:schemeClr val="accent6"/>
              </a:solidFill>
              <a:latin typeface="Calibri" panose="020F0502020204030204" pitchFamily="34" charset="0"/>
              <a:ea typeface="Calibri"/>
              <a:cs typeface="Calibri" panose="020F0502020204030204" pitchFamily="34" charset="0"/>
            </a:endParaRPr>
          </a:p>
          <a:p>
            <a:pPr lvl="1">
              <a:lnSpc>
                <a:spcPct val="100000"/>
              </a:lnSpc>
            </a:pPr>
            <a:r>
              <a:rPr lang="en-US" sz="1400" dirty="0">
                <a:latin typeface="Calibri" panose="020F0502020204030204" pitchFamily="34" charset="0"/>
                <a:ea typeface="Calibri"/>
                <a:cs typeface="Calibri" panose="020F0502020204030204" pitchFamily="34" charset="0"/>
              </a:rPr>
              <a:t>Director 1: DIR1 (Levels 1 &amp; 2 and FAC)</a:t>
            </a:r>
          </a:p>
          <a:p>
            <a:pPr lvl="1">
              <a:lnSpc>
                <a:spcPct val="100000"/>
              </a:lnSpc>
            </a:pPr>
            <a:r>
              <a:rPr lang="en-US" sz="1400" dirty="0">
                <a:latin typeface="Calibri" panose="020F0502020204030204" pitchFamily="34" charset="0"/>
                <a:ea typeface="Calibri"/>
                <a:cs typeface="Calibri" panose="020F0502020204030204" pitchFamily="34" charset="0"/>
              </a:rPr>
              <a:t>Director 2: DIR2 (Levels 1 &amp; 2) </a:t>
            </a:r>
            <a:endParaRPr lang="en-US" sz="1400" dirty="0">
              <a:latin typeface="Calibri" panose="020F0502020204030204" pitchFamily="34" charset="0"/>
              <a:cs typeface="Calibri" panose="020F0502020204030204" pitchFamily="34" charset="0"/>
            </a:endParaRPr>
          </a:p>
          <a:p>
            <a:pPr lvl="1">
              <a:lnSpc>
                <a:spcPct val="100000"/>
              </a:lnSpc>
            </a:pPr>
            <a:r>
              <a:rPr lang="en-US" sz="1400" dirty="0">
                <a:latin typeface="Calibri"/>
                <a:ea typeface="Calibri"/>
                <a:cs typeface="Calibri"/>
              </a:rPr>
              <a:t>Director 3: DIR3 (Level 1 only)</a:t>
            </a:r>
          </a:p>
          <a:p>
            <a:pPr marL="0" indent="0">
              <a:lnSpc>
                <a:spcPct val="100000"/>
              </a:lnSpc>
              <a:buFont typeface="Arial" panose="020B0604020202020204" pitchFamily="34" charset="0"/>
              <a:buNone/>
            </a:pPr>
            <a:r>
              <a:rPr lang="en-US" sz="1400" b="1" dirty="0">
                <a:solidFill>
                  <a:schemeClr val="accent6"/>
                </a:solidFill>
                <a:latin typeface="Calibri" panose="020F0502020204030204" pitchFamily="34" charset="0"/>
                <a:ea typeface="Calibri"/>
                <a:cs typeface="Calibri" panose="020F0502020204030204" pitchFamily="34" charset="0"/>
              </a:rPr>
              <a:t>Executive Dean</a:t>
            </a:r>
            <a:r>
              <a:rPr lang="en-US" sz="1400" dirty="0">
                <a:solidFill>
                  <a:schemeClr val="accent6"/>
                </a:solidFill>
                <a:latin typeface="Calibri" panose="020F0502020204030204" pitchFamily="34" charset="0"/>
                <a:ea typeface="Calibri"/>
                <a:cs typeface="Calibri" panose="020F0502020204030204" pitchFamily="34" charset="0"/>
              </a:rPr>
              <a:t>: DEAN (Level 1 only)</a:t>
            </a:r>
          </a:p>
          <a:p>
            <a:pPr>
              <a:buFont typeface="Arial" panose="020B0604020202020204" pitchFamily="34" charset="0"/>
              <a:buNone/>
            </a:pPr>
            <a:r>
              <a:rPr lang="en-US" sz="1400" b="1" dirty="0">
                <a:solidFill>
                  <a:schemeClr val="accent6"/>
                </a:solidFill>
                <a:latin typeface="Calibri" panose="020F0502020204030204" pitchFamily="34" charset="0"/>
                <a:ea typeface="Calibri"/>
                <a:cs typeface="Calibri" panose="020F0502020204030204" pitchFamily="34" charset="0"/>
              </a:rPr>
              <a:t>Associate Dean</a:t>
            </a:r>
            <a:r>
              <a:rPr lang="en-US" sz="1400" dirty="0">
                <a:solidFill>
                  <a:schemeClr val="accent6"/>
                </a:solidFill>
                <a:latin typeface="Calibri" panose="020F0502020204030204" pitchFamily="34" charset="0"/>
                <a:ea typeface="Calibri"/>
                <a:cs typeface="Calibri" panose="020F0502020204030204" pitchFamily="34" charset="0"/>
              </a:rPr>
              <a:t>: ASDN (Level 1 only)</a:t>
            </a:r>
          </a:p>
          <a:p>
            <a:pPr>
              <a:buFont typeface="Arial" panose="020B0604020202020204" pitchFamily="34" charset="0"/>
              <a:buNone/>
            </a:pPr>
            <a:r>
              <a:rPr lang="en-US" sz="1400" b="1" dirty="0">
                <a:solidFill>
                  <a:schemeClr val="accent6"/>
                </a:solidFill>
                <a:latin typeface="Calibri" panose="020F0502020204030204" pitchFamily="34" charset="0"/>
                <a:ea typeface="Calibri"/>
                <a:cs typeface="Calibri" panose="020F0502020204030204" pitchFamily="34" charset="0"/>
              </a:rPr>
              <a:t>Associate Vice President</a:t>
            </a:r>
            <a:r>
              <a:rPr lang="en-US" sz="1400" dirty="0">
                <a:solidFill>
                  <a:schemeClr val="accent6"/>
                </a:solidFill>
                <a:latin typeface="Calibri" panose="020F0502020204030204" pitchFamily="34" charset="0"/>
                <a:ea typeface="Calibri"/>
                <a:cs typeface="Calibri" panose="020F0502020204030204" pitchFamily="34" charset="0"/>
              </a:rPr>
              <a:t>: AVPS (Level 1 only)</a:t>
            </a:r>
          </a:p>
          <a:p>
            <a:pPr>
              <a:buFont typeface="Arial" panose="020B0604020202020204" pitchFamily="34" charset="0"/>
              <a:buNone/>
            </a:pPr>
            <a:r>
              <a:rPr lang="en-US" sz="1400" b="1" dirty="0">
                <a:solidFill>
                  <a:schemeClr val="accent6"/>
                </a:solidFill>
                <a:latin typeface="Calibri" panose="020F0502020204030204" pitchFamily="34" charset="0"/>
                <a:ea typeface="Calibri"/>
                <a:cs typeface="Calibri" panose="020F0502020204030204" pitchFamily="34" charset="0"/>
              </a:rPr>
              <a:t>Vice President</a:t>
            </a:r>
            <a:r>
              <a:rPr lang="en-US" sz="1400" dirty="0">
                <a:solidFill>
                  <a:schemeClr val="accent6"/>
                </a:solidFill>
                <a:latin typeface="Calibri" panose="020F0502020204030204" pitchFamily="34" charset="0"/>
                <a:ea typeface="Calibri"/>
                <a:cs typeface="Calibri" panose="020F0502020204030204" pitchFamily="34" charset="0"/>
              </a:rPr>
              <a:t>: VPRES (Level 1 only)</a:t>
            </a:r>
          </a:p>
          <a:p>
            <a:pPr>
              <a:buFont typeface="Arial" panose="020B0604020202020204" pitchFamily="34" charset="0"/>
              <a:buNone/>
            </a:pPr>
            <a:endParaRPr lang="en-US" sz="1400" dirty="0">
              <a:solidFill>
                <a:schemeClr val="accent6"/>
              </a:solidFill>
              <a:latin typeface="Calibri" panose="020F0502020204030204" pitchFamily="34" charset="0"/>
              <a:ea typeface="Calibri"/>
              <a:cs typeface="Calibri" panose="020F0502020204030204" pitchFamily="34" charset="0"/>
            </a:endParaRPr>
          </a:p>
          <a:p>
            <a:pPr marL="0" indent="0">
              <a:lnSpc>
                <a:spcPct val="100000"/>
              </a:lnSpc>
              <a:buFont typeface="Arial" panose="020B0604020202020204" pitchFamily="34" charset="0"/>
              <a:buNone/>
            </a:pPr>
            <a:endParaRPr lang="en-US" sz="1400" dirty="0">
              <a:solidFill>
                <a:srgbClr val="9D1D55"/>
              </a:solidFill>
              <a:latin typeface="Calibri" panose="020F0502020204030204" pitchFamily="34" charset="0"/>
              <a:ea typeface="Calibri"/>
              <a:cs typeface="Calibri" panose="020F0502020204030204" pitchFamily="34" charset="0"/>
            </a:endParaRPr>
          </a:p>
          <a:p>
            <a:pPr lvl="1">
              <a:lnSpc>
                <a:spcPct val="100000"/>
              </a:lnSpc>
            </a:pPr>
            <a:endParaRPr lang="en-US" sz="1400" dirty="0">
              <a:latin typeface="Calibri" panose="020F0502020204030204" pitchFamily="34" charset="0"/>
              <a:ea typeface="Calibri"/>
              <a:cs typeface="Calibri" panose="020F0502020204030204" pitchFamily="34" charset="0"/>
            </a:endParaRPr>
          </a:p>
          <a:p>
            <a:pPr lvl="1">
              <a:lnSpc>
                <a:spcPct val="100000"/>
              </a:lnSpc>
            </a:pPr>
            <a:endParaRPr lang="en-US" sz="1400" dirty="0">
              <a:latin typeface="Calibri" panose="020F0502020204030204" pitchFamily="34" charset="0"/>
              <a:ea typeface="Calibri"/>
              <a:cs typeface="Calibri" panose="020F0502020204030204" pitchFamily="34" charset="0"/>
            </a:endParaRPr>
          </a:p>
          <a:p>
            <a:pPr lvl="1">
              <a:lnSpc>
                <a:spcPct val="100000"/>
              </a:lnSpc>
            </a:pPr>
            <a:endParaRPr lang="en-US" sz="1400" dirty="0">
              <a:latin typeface="Calibri" panose="020F0502020204030204" pitchFamily="34" charset="0"/>
              <a:ea typeface="Calibri"/>
              <a:cs typeface="Calibri" panose="020F0502020204030204" pitchFamily="34" charset="0"/>
            </a:endParaRPr>
          </a:p>
          <a:p>
            <a:pPr lvl="1">
              <a:lnSpc>
                <a:spcPct val="100000"/>
              </a:lnSpc>
            </a:pPr>
            <a:endParaRPr lang="en-US" sz="1400" dirty="0">
              <a:latin typeface="Calibri" panose="020F0502020204030204" pitchFamily="34" charset="0"/>
              <a:ea typeface="Calibri"/>
              <a:cs typeface="Calibri" panose="020F0502020204030204" pitchFamily="34" charset="0"/>
            </a:endParaRPr>
          </a:p>
          <a:p>
            <a:pPr lvl="1"/>
            <a:endParaRPr lang="en-US" sz="1400" dirty="0">
              <a:latin typeface="Calibri" panose="020F0502020204030204" pitchFamily="34" charset="0"/>
              <a:ea typeface="Calibri"/>
              <a:cs typeface="Calibri" panose="020F0502020204030204" pitchFamily="34" charset="0"/>
            </a:endParaRPr>
          </a:p>
          <a:p>
            <a:pPr lvl="1">
              <a:buFont typeface="Arial" panose="020B0604020202020204" pitchFamily="34" charset="0"/>
              <a:buNone/>
            </a:pPr>
            <a:endParaRPr lang="en-US" sz="1400" b="1" dirty="0">
              <a:latin typeface="Calibri" panose="020F0502020204030204" pitchFamily="34" charset="0"/>
              <a:ea typeface="Calibri"/>
              <a:cs typeface="Calibri" panose="020F0502020204030204" pitchFamily="34" charset="0"/>
            </a:endParaRPr>
          </a:p>
        </p:txBody>
      </p:sp>
      <p:sp>
        <p:nvSpPr>
          <p:cNvPr id="4" name="TextBox 3">
            <a:extLst>
              <a:ext uri="{FF2B5EF4-FFF2-40B4-BE49-F238E27FC236}">
                <a16:creationId xmlns:a16="http://schemas.microsoft.com/office/drawing/2014/main" id="{D6ED316C-17E4-A06B-7467-BE0878EDA700}"/>
              </a:ext>
            </a:extLst>
          </p:cNvPr>
          <p:cNvSpPr txBox="1"/>
          <p:nvPr/>
        </p:nvSpPr>
        <p:spPr>
          <a:xfrm>
            <a:off x="6916520" y="4416798"/>
            <a:ext cx="4639443" cy="12130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400" b="1" dirty="0">
                <a:ea typeface="Calibri"/>
                <a:cs typeface="Calibri"/>
              </a:rPr>
              <a:t>By 8/17 documentation will be available in the Human Resource Services Card in the </a:t>
            </a:r>
            <a:r>
              <a:rPr lang="en-US" sz="1400" b="1" dirty="0" err="1">
                <a:ea typeface="Calibri"/>
                <a:cs typeface="Calibri"/>
              </a:rPr>
              <a:t>MyPikesPeak</a:t>
            </a:r>
            <a:r>
              <a:rPr lang="en-US" sz="1400" b="1" dirty="0">
                <a:ea typeface="Calibri"/>
                <a:cs typeface="Calibri"/>
              </a:rPr>
              <a:t> Portal including:</a:t>
            </a:r>
          </a:p>
          <a:p>
            <a:pPr marL="285750" indent="-285750">
              <a:lnSpc>
                <a:spcPct val="150000"/>
              </a:lnSpc>
              <a:buFont typeface="Arial"/>
              <a:buChar char="•"/>
            </a:pPr>
            <a:r>
              <a:rPr lang="en-US" sz="1400" dirty="0">
                <a:ea typeface="+mn-lt"/>
                <a:cs typeface="+mn-lt"/>
              </a:rPr>
              <a:t>APT Banner Class Code Definitions</a:t>
            </a:r>
          </a:p>
          <a:p>
            <a:pPr marL="285750" indent="-285750">
              <a:lnSpc>
                <a:spcPct val="150000"/>
              </a:lnSpc>
              <a:buFont typeface="Arial"/>
              <a:buChar char="•"/>
            </a:pPr>
            <a:r>
              <a:rPr lang="en-US" sz="1400" dirty="0">
                <a:ea typeface="+mn-lt"/>
                <a:cs typeface="+mn-lt"/>
              </a:rPr>
              <a:t>APT Titles assigned to Banner Class Codes</a:t>
            </a:r>
          </a:p>
        </p:txBody>
      </p:sp>
    </p:spTree>
    <p:extLst>
      <p:ext uri="{BB962C8B-B14F-4D97-AF65-F5344CB8AC3E}">
        <p14:creationId xmlns:p14="http://schemas.microsoft.com/office/powerpoint/2010/main" val="2767746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7F94E-5CA9-1CA6-B7B3-AD81D58584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BC3DED-6E19-DA87-B50B-A3429D0AD6E5}"/>
              </a:ext>
            </a:extLst>
          </p:cNvPr>
          <p:cNvSpPr>
            <a:spLocks noGrp="1"/>
          </p:cNvSpPr>
          <p:nvPr>
            <p:ph type="title"/>
          </p:nvPr>
        </p:nvSpPr>
        <p:spPr>
          <a:xfrm>
            <a:off x="838200" y="258417"/>
            <a:ext cx="10515600" cy="1321427"/>
          </a:xfrm>
        </p:spPr>
        <p:txBody>
          <a:bodyPr/>
          <a:lstStyle/>
          <a:p>
            <a:r>
              <a:rPr lang="en-US" dirty="0">
                <a:latin typeface="Calibri"/>
                <a:ea typeface="Calibri"/>
                <a:cs typeface="Calibri"/>
              </a:rPr>
              <a:t>Coaching for Professional Growth</a:t>
            </a:r>
            <a:endParaRPr lang="en-US" dirty="0"/>
          </a:p>
        </p:txBody>
      </p:sp>
      <p:sp>
        <p:nvSpPr>
          <p:cNvPr id="3" name="Content Placeholder 2">
            <a:extLst>
              <a:ext uri="{FF2B5EF4-FFF2-40B4-BE49-F238E27FC236}">
                <a16:creationId xmlns:a16="http://schemas.microsoft.com/office/drawing/2014/main" id="{9E80A121-1A2C-5D73-6661-82DCA51B1406}"/>
              </a:ext>
            </a:extLst>
          </p:cNvPr>
          <p:cNvSpPr>
            <a:spLocks noGrp="1"/>
          </p:cNvSpPr>
          <p:nvPr>
            <p:ph idx="1"/>
          </p:nvPr>
        </p:nvSpPr>
        <p:spPr>
          <a:xfrm>
            <a:off x="838199" y="1579845"/>
            <a:ext cx="10651435" cy="4162304"/>
          </a:xfrm>
        </p:spPr>
        <p:txBody>
          <a:bodyPr vert="horz" lIns="91440" tIns="45720" rIns="91440" bIns="45720" rtlCol="0" anchor="t">
            <a:normAutofit/>
          </a:bodyPr>
          <a:lstStyle/>
          <a:p>
            <a:pPr>
              <a:spcBef>
                <a:spcPts val="1200"/>
              </a:spcBef>
            </a:pPr>
            <a:r>
              <a:rPr lang="en-US">
                <a:latin typeface="Source Sans 3"/>
              </a:rPr>
              <a:t>Minimum 3 coaching sessions per year </a:t>
            </a:r>
            <a:endParaRPr lang="en-US"/>
          </a:p>
          <a:p>
            <a:pPr>
              <a:spcBef>
                <a:spcPts val="1200"/>
              </a:spcBef>
            </a:pPr>
            <a:r>
              <a:rPr lang="en-US">
                <a:latin typeface="Source Sans 3"/>
              </a:rPr>
              <a:t>Initial Trainings Scheduled on each campus</a:t>
            </a:r>
            <a:endParaRPr lang="en-US"/>
          </a:p>
          <a:p>
            <a:pPr lvl="1">
              <a:spcBef>
                <a:spcPts val="1200"/>
              </a:spcBef>
              <a:buFont typeface="Courier New" panose="020B0604020202020204" pitchFamily="34" charset="0"/>
              <a:buChar char="o"/>
            </a:pPr>
            <a:r>
              <a:rPr lang="en-US">
                <a:latin typeface="Source Sans 3"/>
              </a:rPr>
              <a:t>Various dates 8/18 – 9/1</a:t>
            </a:r>
            <a:endParaRPr lang="en-US"/>
          </a:p>
          <a:p>
            <a:pPr lvl="1">
              <a:spcBef>
                <a:spcPts val="1200"/>
              </a:spcBef>
              <a:buFont typeface="Courier New" panose="020B0604020202020204" pitchFamily="34" charset="0"/>
              <a:buChar char="o"/>
            </a:pPr>
            <a:r>
              <a:rPr lang="en-US">
                <a:latin typeface="Source Sans 3"/>
              </a:rPr>
              <a:t>Invites coming from HRS</a:t>
            </a:r>
          </a:p>
          <a:p>
            <a:pPr>
              <a:spcBef>
                <a:spcPts val="1200"/>
              </a:spcBef>
            </a:pPr>
            <a:r>
              <a:rPr lang="en-US">
                <a:latin typeface="Source Sans 3"/>
              </a:rPr>
              <a:t>Additional trainings will be scheduled for Departments and Divisions</a:t>
            </a:r>
            <a:endParaRPr lang="en-US"/>
          </a:p>
          <a:p>
            <a:pPr>
              <a:spcBef>
                <a:spcPts val="1200"/>
              </a:spcBef>
            </a:pPr>
            <a:r>
              <a:rPr lang="en-US">
                <a:latin typeface="Arial"/>
                <a:cs typeface="Arial"/>
              </a:rPr>
              <a:t>Feedback Form:</a:t>
            </a:r>
          </a:p>
          <a:p>
            <a:pPr lvl="1">
              <a:spcBef>
                <a:spcPts val="1200"/>
              </a:spcBef>
              <a:buFont typeface="Courier New,monospace" panose="020B0604020202020204" pitchFamily="34" charset="0"/>
              <a:buChar char="o"/>
            </a:pPr>
            <a:r>
              <a:rPr lang="en-US">
                <a:latin typeface="Arial"/>
                <a:cs typeface="Arial"/>
              </a:rPr>
              <a:t>Emailed to everyone today along with the training schedule</a:t>
            </a:r>
          </a:p>
          <a:p>
            <a:pPr lvl="1">
              <a:spcBef>
                <a:spcPts val="1200"/>
              </a:spcBef>
              <a:buFont typeface="Courier New,monospace" panose="020B0604020202020204" pitchFamily="34" charset="0"/>
              <a:buChar char="o"/>
            </a:pPr>
            <a:r>
              <a:rPr lang="en-US">
                <a:latin typeface="Arial"/>
                <a:cs typeface="Arial"/>
              </a:rPr>
              <a:t>Available in HRS Portal Card once electronic version is debugged </a:t>
            </a:r>
          </a:p>
          <a:p>
            <a:pPr>
              <a:spcBef>
                <a:spcPts val="1200"/>
              </a:spcBef>
            </a:pPr>
            <a:r>
              <a:rPr lang="en-US">
                <a:latin typeface="Source Sans 3"/>
              </a:rPr>
              <a:t>Thank you to the Implementation Team for their work in Spring and Summer semesters. </a:t>
            </a:r>
            <a:endParaRPr lang="en-US"/>
          </a:p>
        </p:txBody>
      </p:sp>
    </p:spTree>
    <p:extLst>
      <p:ext uri="{BB962C8B-B14F-4D97-AF65-F5344CB8AC3E}">
        <p14:creationId xmlns:p14="http://schemas.microsoft.com/office/powerpoint/2010/main" val="16608382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EE26A-5126-3DDE-2673-04356FC9B2D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C5783E59-6A05-8E6C-19BB-7F09621BA97B}"/>
              </a:ext>
            </a:extLst>
          </p:cNvPr>
          <p:cNvSpPr txBox="1">
            <a:spLocks noGrp="1"/>
          </p:cNvSpPr>
          <p:nvPr>
            <p:ph type="title" idx="4294967295"/>
          </p:nvPr>
        </p:nvSpPr>
        <p:spPr>
          <a:xfrm>
            <a:off x="838200" y="3581305"/>
            <a:ext cx="10515600" cy="6707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lnSpc>
                <a:spcPct val="90000"/>
              </a:lnSpc>
              <a:spcBef>
                <a:spcPct val="0"/>
              </a:spcBef>
              <a:buNone/>
              <a:defRPr sz="4200" b="0" i="0" kern="1200">
                <a:solidFill>
                  <a:schemeClr val="bg1"/>
                </a:solidFill>
                <a:latin typeface="Sanchez" panose="02000000000000000000" pitchFamily="2"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Grants at PPSC</a:t>
            </a:r>
          </a:p>
        </p:txBody>
      </p:sp>
      <p:pic>
        <p:nvPicPr>
          <p:cNvPr id="2" name="Picture 1">
            <a:extLst>
              <a:ext uri="{FF2B5EF4-FFF2-40B4-BE49-F238E27FC236}">
                <a16:creationId xmlns:a16="http://schemas.microsoft.com/office/drawing/2014/main" id="{A80C0586-4165-5EB4-00E5-250F9251449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467001" y="1914780"/>
            <a:ext cx="1257997" cy="1257997"/>
          </a:xfrm>
          <a:prstGeom prst="rect">
            <a:avLst/>
          </a:prstGeom>
        </p:spPr>
      </p:pic>
    </p:spTree>
    <p:extLst>
      <p:ext uri="{BB962C8B-B14F-4D97-AF65-F5344CB8AC3E}">
        <p14:creationId xmlns:p14="http://schemas.microsoft.com/office/powerpoint/2010/main" val="2146897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7" name="Picture Placeholder 3">
            <a:extLst>
              <a:ext uri="{FF2B5EF4-FFF2-40B4-BE49-F238E27FC236}">
                <a16:creationId xmlns:a16="http://schemas.microsoft.com/office/drawing/2014/main" id="{6B449551-A9EA-5F68-F7B9-907FADF3E7B3}"/>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 y="0"/>
            <a:ext cx="12192000" cy="6858000"/>
          </a:xfrm>
          <a:prstGeom prst="rect">
            <a:avLst/>
          </a:prstGeom>
          <a:solidFill>
            <a:schemeClr val="bg2">
              <a:lumMod val="90000"/>
            </a:schemeClr>
          </a:solidFill>
        </p:spPr>
      </p:pic>
      <p:sp>
        <p:nvSpPr>
          <p:cNvPr id="6" name="Rectangle 5">
            <a:extLst>
              <a:ext uri="{FF2B5EF4-FFF2-40B4-BE49-F238E27FC236}">
                <a16:creationId xmlns:a16="http://schemas.microsoft.com/office/drawing/2014/main" id="{2AF6AAB2-D55C-B2C8-ECA9-DC1D131FF12D}"/>
              </a:ext>
              <a:ext uri="{C183D7F6-B498-43B3-948B-1728B52AA6E4}">
                <adec:decorative xmlns:adec="http://schemas.microsoft.com/office/drawing/2017/decorative" val="1"/>
              </a:ext>
            </a:extLst>
          </p:cNvPr>
          <p:cNvSpPr/>
          <p:nvPr/>
        </p:nvSpPr>
        <p:spPr>
          <a:xfrm>
            <a:off x="0" y="624976"/>
            <a:ext cx="7900416" cy="20116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71901D-79F1-E0AD-8E96-1234C8822925}"/>
              </a:ext>
            </a:extLst>
          </p:cNvPr>
          <p:cNvSpPr>
            <a:spLocks noGrp="1"/>
          </p:cNvSpPr>
          <p:nvPr>
            <p:ph type="title" idx="4294967295"/>
          </p:nvPr>
        </p:nvSpPr>
        <p:spPr>
          <a:xfrm>
            <a:off x="838200" y="-1450181"/>
            <a:ext cx="10515600" cy="1325563"/>
          </a:xfrm>
        </p:spPr>
        <p:txBody>
          <a:bodyPr/>
          <a:lstStyle/>
          <a:p>
            <a:r>
              <a:rPr lang="en-US" dirty="0"/>
              <a:t>Professional Development Week | President’s Address </a:t>
            </a:r>
          </a:p>
        </p:txBody>
      </p:sp>
      <p:pic>
        <p:nvPicPr>
          <p:cNvPr id="8" name="Picture 7" descr="Pikes Peak State College Logo.">
            <a:extLst>
              <a:ext uri="{FF2B5EF4-FFF2-40B4-BE49-F238E27FC236}">
                <a16:creationId xmlns:a16="http://schemas.microsoft.com/office/drawing/2014/main" id="{FA2069AD-E380-5010-6678-BAC06830E0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6269" y="1054926"/>
            <a:ext cx="2029673" cy="1183976"/>
          </a:xfrm>
          <a:prstGeom prst="rect">
            <a:avLst/>
          </a:prstGeom>
        </p:spPr>
      </p:pic>
      <p:sp>
        <p:nvSpPr>
          <p:cNvPr id="15" name="CORE SLIDES">
            <a:extLst>
              <a:ext uri="{FF2B5EF4-FFF2-40B4-BE49-F238E27FC236}">
                <a16:creationId xmlns:a16="http://schemas.microsoft.com/office/drawing/2014/main" id="{AC376709-A9A8-F10B-56DD-16C6D2FCEDE2}"/>
              </a:ext>
            </a:extLst>
          </p:cNvPr>
          <p:cNvSpPr txBox="1"/>
          <p:nvPr/>
        </p:nvSpPr>
        <p:spPr>
          <a:xfrm>
            <a:off x="2764121" y="947290"/>
            <a:ext cx="5778049" cy="1082590"/>
          </a:xfrm>
          <a:prstGeom prst="rect">
            <a:avLst/>
          </a:prstGeom>
          <a:ln w="12700">
            <a:miter lim="400000"/>
          </a:ln>
          <a:extLst>
            <a:ext uri="{C572A759-6A51-4108-AA02-DFA0A04FC94B}">
              <ma14:wrappingTextBoxFlag xmlns:ma14="http://schemas.microsoft.com/office/mac/drawingml/2011/main" xmlns="" val="1"/>
            </a:ext>
          </a:extLst>
        </p:spPr>
        <p:txBody>
          <a:bodyPr wrap="square" lIns="25393" tIns="25393" rIns="25393" bIns="25393" anchor="ctr">
            <a:spAutoFit/>
          </a:bodyPr>
          <a:lstStyle/>
          <a:p>
            <a:pPr>
              <a:lnSpc>
                <a:spcPts val="3999"/>
              </a:lnSpc>
              <a:defRPr sz="12000" cap="none" spc="0">
                <a:latin typeface="+mj-lt"/>
                <a:ea typeface="+mj-ea"/>
                <a:cs typeface="+mj-cs"/>
                <a:sym typeface="Lato Light"/>
              </a:defRPr>
            </a:pPr>
            <a:r>
              <a:rPr lang="en-US" sz="3999" b="1" dirty="0">
                <a:latin typeface="Calibri" panose="020F0502020204030204" pitchFamily="34" charset="0"/>
                <a:ea typeface="Source Sans Pro" panose="020B0503030403020204" pitchFamily="34" charset="0"/>
                <a:cs typeface="Calibri" panose="020F0502020204030204" pitchFamily="34" charset="0"/>
              </a:rPr>
              <a:t>PROFESSIONAL DEVELOPMENT WEEK</a:t>
            </a:r>
            <a:endParaRPr sz="3999" b="1" dirty="0">
              <a:latin typeface="Calibri" panose="020F0502020204030204" pitchFamily="34" charset="0"/>
              <a:ea typeface="Source Sans Pro" panose="020B0503030403020204" pitchFamily="34" charset="0"/>
              <a:cs typeface="Calibri" panose="020F0502020204030204" pitchFamily="34" charset="0"/>
            </a:endParaRPr>
          </a:p>
        </p:txBody>
      </p:sp>
      <p:sp>
        <p:nvSpPr>
          <p:cNvPr id="16" name="PRESENTATION TEMPLATE">
            <a:extLst>
              <a:ext uri="{FF2B5EF4-FFF2-40B4-BE49-F238E27FC236}">
                <a16:creationId xmlns:a16="http://schemas.microsoft.com/office/drawing/2014/main" id="{0DDEBB53-3ECD-BB88-D3F6-025D1845D992}"/>
              </a:ext>
            </a:extLst>
          </p:cNvPr>
          <p:cNvSpPr txBox="1"/>
          <p:nvPr/>
        </p:nvSpPr>
        <p:spPr>
          <a:xfrm>
            <a:off x="2764120" y="1971265"/>
            <a:ext cx="5778049" cy="328281"/>
          </a:xfrm>
          <a:prstGeom prst="rect">
            <a:avLst/>
          </a:prstGeom>
          <a:ln w="12700">
            <a:miter lim="400000"/>
          </a:ln>
          <a:extLst>
            <a:ext uri="{C572A759-6A51-4108-AA02-DFA0A04FC94B}">
              <ma14:wrappingTextBoxFlag xmlns:ma14="http://schemas.microsoft.com/office/mac/drawingml/2011/main" xmlns="" val="1"/>
            </a:ext>
          </a:extLst>
        </p:spPr>
        <p:txBody>
          <a:bodyPr wrap="square" lIns="25393" tIns="25393" rIns="25393" bIns="25393">
            <a:spAutoFit/>
          </a:bodyPr>
          <a:lstStyle>
            <a:lvl1pPr algn="ctr"/>
          </a:lstStyle>
          <a:p>
            <a:pPr algn="l"/>
            <a:r>
              <a:rPr lang="en-US" sz="1800">
                <a:latin typeface="Calibri" panose="020F0502020204030204" pitchFamily="34" charset="0"/>
                <a:ea typeface="Source Sans Pro Light" panose="020B0503030403020204" pitchFamily="34" charset="0"/>
                <a:cs typeface="Calibri" panose="020F0502020204030204" pitchFamily="34" charset="0"/>
              </a:rPr>
              <a:t>PRESIDENT’S ADDRESS FALL 2026</a:t>
            </a:r>
            <a:endParaRPr sz="1800">
              <a:latin typeface="Calibri" panose="020F0502020204030204" pitchFamily="34" charset="0"/>
              <a:ea typeface="Source Sans Pro Light" panose="020B0503030403020204" pitchFamily="34" charset="0"/>
              <a:cs typeface="Calibri" panose="020F0502020204030204" pitchFamily="34" charset="0"/>
            </a:endParaRPr>
          </a:p>
        </p:txBody>
      </p:sp>
      <p:pic>
        <p:nvPicPr>
          <p:cNvPr id="5" name="Picture 4" descr="Two students smiling with backpacks and school gear.">
            <a:extLst>
              <a:ext uri="{FF2B5EF4-FFF2-40B4-BE49-F238E27FC236}">
                <a16:creationId xmlns:a16="http://schemas.microsoft.com/office/drawing/2014/main" id="{C63792F2-415B-75B3-E7D3-DA394C00F637}"/>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3765850" y="1574799"/>
            <a:ext cx="8547308" cy="5283201"/>
          </a:xfrm>
          <a:prstGeom prst="rect">
            <a:avLst/>
          </a:prstGeom>
        </p:spPr>
      </p:pic>
      <p:cxnSp>
        <p:nvCxnSpPr>
          <p:cNvPr id="3" name="Straight Connector 2">
            <a:extLst>
              <a:ext uri="{FF2B5EF4-FFF2-40B4-BE49-F238E27FC236}">
                <a16:creationId xmlns:a16="http://schemas.microsoft.com/office/drawing/2014/main" id="{A7D190D3-0AE5-8B08-12BB-C0C6581D4D08}"/>
              </a:ext>
              <a:ext uri="{C183D7F6-B498-43B3-948B-1728B52AA6E4}">
                <adec:decorative xmlns:adec="http://schemas.microsoft.com/office/drawing/2017/decorative" val="1"/>
              </a:ext>
            </a:extLst>
          </p:cNvPr>
          <p:cNvCxnSpPr>
            <a:cxnSpLocks/>
          </p:cNvCxnSpPr>
          <p:nvPr/>
        </p:nvCxnSpPr>
        <p:spPr>
          <a:xfrm>
            <a:off x="2625031" y="970736"/>
            <a:ext cx="0" cy="1291612"/>
          </a:xfrm>
          <a:prstGeom prst="line">
            <a:avLst/>
          </a:prstGeom>
          <a:ln w="28575">
            <a:solidFill>
              <a:srgbClr val="7CB742"/>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1B37C93D-4682-119F-3F2B-CA8D236E231B}"/>
              </a:ext>
              <a:ext uri="{C183D7F6-B498-43B3-948B-1728B52AA6E4}">
                <adec:decorative xmlns:adec="http://schemas.microsoft.com/office/drawing/2017/decorative" val="1"/>
              </a:ext>
            </a:extLst>
          </p:cNvPr>
          <p:cNvSpPr/>
          <p:nvPr/>
        </p:nvSpPr>
        <p:spPr>
          <a:xfrm>
            <a:off x="0" y="624976"/>
            <a:ext cx="182877" cy="201168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99758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B5605-6205-E5B9-3D07-487F0CFDC8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F6C6F8-367F-F047-CCA1-941F55608347}"/>
              </a:ext>
            </a:extLst>
          </p:cNvPr>
          <p:cNvSpPr>
            <a:spLocks noGrp="1"/>
          </p:cNvSpPr>
          <p:nvPr>
            <p:ph type="title"/>
          </p:nvPr>
        </p:nvSpPr>
        <p:spPr/>
        <p:txBody>
          <a:bodyPr/>
          <a:lstStyle/>
          <a:p>
            <a:r>
              <a:rPr lang="en-US" dirty="0"/>
              <a:t>Intent to Apply for Grant Opportunity</a:t>
            </a:r>
          </a:p>
        </p:txBody>
      </p:sp>
      <p:sp>
        <p:nvSpPr>
          <p:cNvPr id="3" name="Content Placeholder 2">
            <a:extLst>
              <a:ext uri="{FF2B5EF4-FFF2-40B4-BE49-F238E27FC236}">
                <a16:creationId xmlns:a16="http://schemas.microsoft.com/office/drawing/2014/main" id="{09CD48F2-BA01-159B-BDAD-F01F24E0136F}"/>
              </a:ext>
            </a:extLst>
          </p:cNvPr>
          <p:cNvSpPr>
            <a:spLocks noGrp="1"/>
          </p:cNvSpPr>
          <p:nvPr>
            <p:ph idx="1"/>
          </p:nvPr>
        </p:nvSpPr>
        <p:spPr/>
        <p:txBody>
          <a:bodyPr/>
          <a:lstStyle/>
          <a:p>
            <a:pPr lvl="0" fontAlgn="base"/>
            <a:r>
              <a:rPr lang="en-US"/>
              <a:t>Complete Project Director Grants Training </a:t>
            </a:r>
          </a:p>
          <a:p>
            <a:pPr lvl="0" fontAlgn="base"/>
            <a:r>
              <a:rPr lang="en-US"/>
              <a:t>Submit the form </a:t>
            </a:r>
          </a:p>
          <a:p>
            <a:pPr lvl="0" fontAlgn="base"/>
            <a:r>
              <a:rPr lang="en-US"/>
              <a:t>All found in the Grants card in the portal </a:t>
            </a:r>
          </a:p>
          <a:p>
            <a:endParaRPr lang="en-US"/>
          </a:p>
        </p:txBody>
      </p:sp>
      <p:grpSp>
        <p:nvGrpSpPr>
          <p:cNvPr id="11" name="Group 10" descr="Computer displaying the PPSC portal with the Intent to Apply: Grant Opportunity highlighted in the Grants portal card.">
            <a:extLst>
              <a:ext uri="{FF2B5EF4-FFF2-40B4-BE49-F238E27FC236}">
                <a16:creationId xmlns:a16="http://schemas.microsoft.com/office/drawing/2014/main" id="{D70D622E-E5E9-4F6D-9A38-9966DA811127}"/>
              </a:ext>
            </a:extLst>
          </p:cNvPr>
          <p:cNvGrpSpPr/>
          <p:nvPr/>
        </p:nvGrpSpPr>
        <p:grpSpPr>
          <a:xfrm>
            <a:off x="5767753" y="1825625"/>
            <a:ext cx="6502875" cy="4351338"/>
            <a:chOff x="5724210" y="1925798"/>
            <a:chExt cx="6677047" cy="4450206"/>
          </a:xfrm>
        </p:grpSpPr>
        <p:pic>
          <p:nvPicPr>
            <p:cNvPr id="6" name="Picture 5">
              <a:extLst>
                <a:ext uri="{FF2B5EF4-FFF2-40B4-BE49-F238E27FC236}">
                  <a16:creationId xmlns:a16="http://schemas.microsoft.com/office/drawing/2014/main" id="{F78BDFC4-7006-A5AA-3C37-557BA323B67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4210" y="1925798"/>
              <a:ext cx="6677047" cy="4450206"/>
            </a:xfrm>
            <a:prstGeom prst="rect">
              <a:avLst/>
            </a:prstGeom>
          </p:spPr>
        </p:pic>
        <p:pic>
          <p:nvPicPr>
            <p:cNvPr id="9" name="Picture 8">
              <a:extLst>
                <a:ext uri="{FF2B5EF4-FFF2-40B4-BE49-F238E27FC236}">
                  <a16:creationId xmlns:a16="http://schemas.microsoft.com/office/drawing/2014/main" id="{A5798DC5-09CC-3E2B-7E11-4AF08BF63165}"/>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798197" y="2694363"/>
              <a:ext cx="4529071" cy="2830674"/>
            </a:xfrm>
            <a:prstGeom prst="rect">
              <a:avLst/>
            </a:prstGeom>
          </p:spPr>
        </p:pic>
        <p:sp>
          <p:nvSpPr>
            <p:cNvPr id="10" name="Oval 9">
              <a:extLst>
                <a:ext uri="{FF2B5EF4-FFF2-40B4-BE49-F238E27FC236}">
                  <a16:creationId xmlns:a16="http://schemas.microsoft.com/office/drawing/2014/main" id="{A0728B40-0E3C-32B1-F3F8-64F090D35072}"/>
                </a:ext>
              </a:extLst>
            </p:cNvPr>
            <p:cNvSpPr/>
            <p:nvPr/>
          </p:nvSpPr>
          <p:spPr>
            <a:xfrm>
              <a:off x="7004304" y="4466007"/>
              <a:ext cx="1316736" cy="329184"/>
            </a:xfrm>
            <a:prstGeom prst="ellipse">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271005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3A501CD-3DFE-AD11-4E2F-39C3A92D79C4}"/>
              </a:ext>
            </a:extLst>
          </p:cNvPr>
          <p:cNvSpPr txBox="1">
            <a:spLocks noGrp="1"/>
          </p:cNvSpPr>
          <p:nvPr>
            <p:ph type="title" idx="4294967295"/>
          </p:nvPr>
        </p:nvSpPr>
        <p:spPr>
          <a:xfrm>
            <a:off x="838200" y="3581305"/>
            <a:ext cx="10515600" cy="6707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lnSpc>
                <a:spcPct val="90000"/>
              </a:lnSpc>
              <a:spcBef>
                <a:spcPct val="0"/>
              </a:spcBef>
              <a:buNone/>
              <a:defRPr sz="4200" b="0" i="0" kern="1200">
                <a:solidFill>
                  <a:schemeClr val="bg1"/>
                </a:solidFill>
                <a:latin typeface="Sanchez" panose="02000000000000000000" pitchFamily="2"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u="none" strike="noStrike" kern="1200" cap="none" spc="0" normalizeH="0" baseline="0" noProof="0" dirty="0">
                <a:ln>
                  <a:noFill/>
                </a:ln>
                <a:solidFill>
                  <a:schemeClr val="bg1"/>
                </a:solidFill>
                <a:effectLst/>
                <a:uLnTx/>
                <a:uFillTx/>
                <a:latin typeface="Calibri" panose="020F0502020204030204" pitchFamily="34" charset="0"/>
                <a:ea typeface="+mj-ea"/>
                <a:cs typeface="+mj-cs"/>
              </a:rPr>
              <a:t>Promise Programs</a:t>
            </a:r>
          </a:p>
        </p:txBody>
      </p:sp>
      <p:pic>
        <p:nvPicPr>
          <p:cNvPr id="3" name="Picture 2">
            <a:extLst>
              <a:ext uri="{FF2B5EF4-FFF2-40B4-BE49-F238E27FC236}">
                <a16:creationId xmlns:a16="http://schemas.microsoft.com/office/drawing/2014/main" id="{4AFEA78C-E29B-8C2B-DEEE-29E7366BAD7A}"/>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67001" y="1866013"/>
            <a:ext cx="1262979" cy="1257997"/>
          </a:xfrm>
          <a:prstGeom prst="rect">
            <a:avLst/>
          </a:prstGeom>
        </p:spPr>
      </p:pic>
    </p:spTree>
    <p:extLst>
      <p:ext uri="{BB962C8B-B14F-4D97-AF65-F5344CB8AC3E}">
        <p14:creationId xmlns:p14="http://schemas.microsoft.com/office/powerpoint/2010/main" val="37491756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DD6A7-9260-B005-AB67-8F2724C88A89}"/>
              </a:ext>
            </a:extLst>
          </p:cNvPr>
          <p:cNvSpPr>
            <a:spLocks noGrp="1"/>
          </p:cNvSpPr>
          <p:nvPr>
            <p:ph type="title"/>
          </p:nvPr>
        </p:nvSpPr>
        <p:spPr>
          <a:xfrm>
            <a:off x="471488" y="237745"/>
            <a:ext cx="11713214" cy="1350593"/>
          </a:xfrm>
        </p:spPr>
        <p:txBody>
          <a:bodyPr/>
          <a:lstStyle/>
          <a:p>
            <a:r>
              <a:rPr lang="en-US" dirty="0">
                <a:latin typeface="Calibri"/>
                <a:ea typeface="Calibri"/>
                <a:cs typeface="Calibri"/>
              </a:rPr>
              <a:t>Enrollment &amp; Reach</a:t>
            </a:r>
            <a:endParaRPr lang="en-US" dirty="0"/>
          </a:p>
        </p:txBody>
      </p:sp>
      <p:sp>
        <p:nvSpPr>
          <p:cNvPr id="18" name="Alternate Process 17">
            <a:extLst>
              <a:ext uri="{FF2B5EF4-FFF2-40B4-BE49-F238E27FC236}">
                <a16:creationId xmlns:a16="http://schemas.microsoft.com/office/drawing/2014/main" id="{BE332F43-4450-17B4-8097-E21BC10462A7}"/>
              </a:ext>
              <a:ext uri="{C183D7F6-B498-43B3-948B-1728B52AA6E4}">
                <adec:decorative xmlns:adec="http://schemas.microsoft.com/office/drawing/2017/decorative" val="1"/>
              </a:ext>
            </a:extLst>
          </p:cNvPr>
          <p:cNvSpPr/>
          <p:nvPr/>
        </p:nvSpPr>
        <p:spPr>
          <a:xfrm>
            <a:off x="9870440" y="5168900"/>
            <a:ext cx="2642821" cy="1451355"/>
          </a:xfrm>
          <a:prstGeom prst="flowChartAlternateProcess">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9687366-D793-F10C-2AA7-D67789914ECE}"/>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rot="20395380">
            <a:off x="6649156" y="-41211"/>
            <a:ext cx="6021079" cy="5913560"/>
          </a:xfrm>
          <a:prstGeom prst="rect">
            <a:avLst/>
          </a:prstGeom>
        </p:spPr>
      </p:pic>
      <p:sp>
        <p:nvSpPr>
          <p:cNvPr id="16" name="Rectangle 15">
            <a:extLst>
              <a:ext uri="{FF2B5EF4-FFF2-40B4-BE49-F238E27FC236}">
                <a16:creationId xmlns:a16="http://schemas.microsoft.com/office/drawing/2014/main" id="{B6CD4C78-C76B-A76D-5C6D-B24B8F4D38CF}"/>
              </a:ext>
              <a:ext uri="{C183D7F6-B498-43B3-948B-1728B52AA6E4}">
                <adec:decorative xmlns:adec="http://schemas.microsoft.com/office/drawing/2017/decorative" val="1"/>
              </a:ext>
            </a:extLst>
          </p:cNvPr>
          <p:cNvSpPr/>
          <p:nvPr/>
        </p:nvSpPr>
        <p:spPr>
          <a:xfrm>
            <a:off x="0" y="6274965"/>
            <a:ext cx="12192000" cy="583035"/>
          </a:xfrm>
          <a:prstGeom prst="rect">
            <a:avLst/>
          </a:prstGeom>
          <a:solidFill>
            <a:srgbClr val="7CB7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E5EC5798-18C3-6F4B-EBDA-70EF423A6FD7}"/>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48000" y="6349712"/>
            <a:ext cx="6096000" cy="433541"/>
          </a:xfrm>
          <a:prstGeom prst="rect">
            <a:avLst/>
          </a:prstGeom>
        </p:spPr>
      </p:pic>
      <p:sp>
        <p:nvSpPr>
          <p:cNvPr id="3" name="Content Placeholder 2">
            <a:extLst>
              <a:ext uri="{FF2B5EF4-FFF2-40B4-BE49-F238E27FC236}">
                <a16:creationId xmlns:a16="http://schemas.microsoft.com/office/drawing/2014/main" id="{2D38BAC2-C491-0E74-18E6-3795EEE6BA82}"/>
              </a:ext>
            </a:extLst>
          </p:cNvPr>
          <p:cNvSpPr>
            <a:spLocks noGrp="1"/>
          </p:cNvSpPr>
          <p:nvPr>
            <p:ph idx="1"/>
          </p:nvPr>
        </p:nvSpPr>
        <p:spPr>
          <a:xfrm>
            <a:off x="471488" y="1934678"/>
            <a:ext cx="6047058" cy="4338105"/>
          </a:xfrm>
        </p:spPr>
        <p:txBody>
          <a:bodyPr vert="horz" lIns="91440" tIns="45720" rIns="91440" bIns="45720" numCol="1" rtlCol="0" anchor="t">
            <a:normAutofit/>
          </a:bodyPr>
          <a:lstStyle/>
          <a:p>
            <a:pPr lvl="0" fontAlgn="base">
              <a:lnSpc>
                <a:spcPct val="100000"/>
              </a:lnSpc>
            </a:pPr>
            <a:r>
              <a:rPr lang="en-US" sz="2000">
                <a:latin typeface="Calibri" panose="020F0502020204030204" pitchFamily="34" charset="0"/>
                <a:cs typeface="Calibri" panose="020F0502020204030204" pitchFamily="34" charset="0"/>
              </a:rPr>
              <a:t>The 2025-2026 academic year had </a:t>
            </a:r>
            <a:r>
              <a:rPr lang="en-US" sz="2000" b="1">
                <a:latin typeface="Calibri" panose="020F0502020204030204" pitchFamily="34" charset="0"/>
                <a:cs typeface="Calibri" panose="020F0502020204030204" pitchFamily="34" charset="0"/>
              </a:rPr>
              <a:t>551 new Promise students</a:t>
            </a:r>
            <a:r>
              <a:rPr lang="en-US" sz="2000">
                <a:latin typeface="Calibri" panose="020F0502020204030204" pitchFamily="34" charset="0"/>
                <a:cs typeface="Calibri" panose="020F0502020204030204" pitchFamily="34" charset="0"/>
              </a:rPr>
              <a:t>, the highest since the program’s inception.   </a:t>
            </a:r>
          </a:p>
          <a:p>
            <a:pPr lvl="0" fontAlgn="base">
              <a:lnSpc>
                <a:spcPct val="100000"/>
              </a:lnSpc>
              <a:spcBef>
                <a:spcPts val="1600"/>
              </a:spcBef>
            </a:pPr>
            <a:r>
              <a:rPr lang="en-US" sz="2000">
                <a:latin typeface="Calibri" panose="020F0502020204030204" pitchFamily="34" charset="0"/>
                <a:cs typeface="Calibri" panose="020F0502020204030204" pitchFamily="34" charset="0"/>
              </a:rPr>
              <a:t>We have surpassed </a:t>
            </a:r>
            <a:r>
              <a:rPr lang="en-US" sz="2000" b="1">
                <a:latin typeface="Calibri" panose="020F0502020204030204" pitchFamily="34" charset="0"/>
                <a:cs typeface="Calibri" panose="020F0502020204030204" pitchFamily="34" charset="0"/>
              </a:rPr>
              <a:t>1400+ students served </a:t>
            </a:r>
            <a:r>
              <a:rPr lang="en-US" sz="2000">
                <a:latin typeface="Calibri" panose="020F0502020204030204" pitchFamily="34" charset="0"/>
                <a:cs typeface="Calibri" panose="020F0502020204030204" pitchFamily="34" charset="0"/>
              </a:rPr>
              <a:t>by the Promise Programs team since fall 2020. </a:t>
            </a:r>
          </a:p>
          <a:p>
            <a:pPr lvl="0" fontAlgn="base">
              <a:lnSpc>
                <a:spcPct val="100000"/>
              </a:lnSpc>
              <a:spcBef>
                <a:spcPts val="1600"/>
              </a:spcBef>
            </a:pPr>
            <a:r>
              <a:rPr lang="en-US" sz="2000">
                <a:latin typeface="Calibri"/>
                <a:ea typeface="Calibri"/>
                <a:cs typeface="Calibri"/>
              </a:rPr>
              <a:t>Orientation Success: </a:t>
            </a:r>
            <a:r>
              <a:rPr lang="en-US" sz="2000" b="1">
                <a:latin typeface="Calibri"/>
                <a:ea typeface="Calibri"/>
                <a:cs typeface="Calibri"/>
              </a:rPr>
              <a:t>390 students attended Promise Welcome Orientations </a:t>
            </a:r>
            <a:r>
              <a:rPr lang="en-US" sz="2000">
                <a:latin typeface="Calibri"/>
                <a:ea typeface="Calibri"/>
                <a:cs typeface="Calibri"/>
              </a:rPr>
              <a:t>this summer.</a:t>
            </a:r>
          </a:p>
          <a:p>
            <a:pPr lvl="1" fontAlgn="base"/>
            <a:r>
              <a:rPr lang="en-US" sz="2000" b="1">
                <a:latin typeface="Calibri" panose="020F0502020204030204" pitchFamily="34" charset="0"/>
                <a:cs typeface="Calibri" panose="020F0502020204030204" pitchFamily="34" charset="0"/>
              </a:rPr>
              <a:t>D2: </a:t>
            </a:r>
            <a:r>
              <a:rPr lang="en-US" sz="2000">
                <a:latin typeface="Calibri" panose="020F0502020204030204" pitchFamily="34" charset="0"/>
                <a:cs typeface="Calibri" panose="020F0502020204030204" pitchFamily="34" charset="0"/>
              </a:rPr>
              <a:t>186</a:t>
            </a:r>
          </a:p>
          <a:p>
            <a:pPr lvl="1" fontAlgn="base"/>
            <a:r>
              <a:rPr lang="en-US" sz="2000" b="1">
                <a:latin typeface="Calibri" panose="020F0502020204030204" pitchFamily="34" charset="0"/>
                <a:cs typeface="Calibri" panose="020F0502020204030204" pitchFamily="34" charset="0"/>
              </a:rPr>
              <a:t>D11: </a:t>
            </a:r>
            <a:r>
              <a:rPr lang="en-US" sz="2000">
                <a:latin typeface="Calibri" panose="020F0502020204030204" pitchFamily="34" charset="0"/>
                <a:cs typeface="Calibri" panose="020F0502020204030204" pitchFamily="34" charset="0"/>
              </a:rPr>
              <a:t>204</a:t>
            </a:r>
          </a:p>
          <a:p>
            <a:pPr marL="457200" lvl="1" indent="0">
              <a:buNone/>
            </a:pPr>
            <a:endParaRPr lang="en-US" sz="2000">
              <a:latin typeface="Calibri"/>
              <a:ea typeface="Calibri"/>
              <a:cs typeface="Calibri"/>
            </a:endParaRPr>
          </a:p>
        </p:txBody>
      </p:sp>
      <p:pic>
        <p:nvPicPr>
          <p:cNvPr id="8" name="Picture 7" descr="Photograph of two smiling young adults holding green arrow-shaped signs reading &quot;Proud to be a Promise Student!&quot;">
            <a:extLst>
              <a:ext uri="{FF2B5EF4-FFF2-40B4-BE49-F238E27FC236}">
                <a16:creationId xmlns:a16="http://schemas.microsoft.com/office/drawing/2014/main" id="{B8ACBD25-4272-584F-FBC2-A26F8ADF5CBF}"/>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632579" y="1243013"/>
            <a:ext cx="5666156" cy="5030902"/>
          </a:xfrm>
          <a:prstGeom prst="rect">
            <a:avLst/>
          </a:prstGeom>
        </p:spPr>
      </p:pic>
    </p:spTree>
    <p:extLst>
      <p:ext uri="{BB962C8B-B14F-4D97-AF65-F5344CB8AC3E}">
        <p14:creationId xmlns:p14="http://schemas.microsoft.com/office/powerpoint/2010/main" val="14795295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75E3E-BD34-7B14-8020-D053BBBFFF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E95A31-5546-30D8-D0E0-44A336CDCE94}"/>
              </a:ext>
            </a:extLst>
          </p:cNvPr>
          <p:cNvSpPr>
            <a:spLocks noGrp="1"/>
          </p:cNvSpPr>
          <p:nvPr>
            <p:ph type="title"/>
          </p:nvPr>
        </p:nvSpPr>
        <p:spPr>
          <a:xfrm>
            <a:off x="838200" y="237744"/>
            <a:ext cx="10515600" cy="855332"/>
          </a:xfrm>
        </p:spPr>
        <p:txBody>
          <a:bodyPr>
            <a:normAutofit/>
          </a:bodyPr>
          <a:lstStyle/>
          <a:p>
            <a:r>
              <a:rPr lang="en-US" dirty="0">
                <a:latin typeface="Calibri"/>
                <a:ea typeface="Calibri"/>
                <a:cs typeface="Calibri"/>
              </a:rPr>
              <a:t>Retention Improvement</a:t>
            </a:r>
            <a:endParaRPr lang="en-US" dirty="0"/>
          </a:p>
        </p:txBody>
      </p:sp>
      <p:graphicFrame>
        <p:nvGraphicFramePr>
          <p:cNvPr id="5" name="Chart 4" descr="Line chart titled “Promise Scholars Fall to Fall Retention Rates” comparing retention from 2020–21 through 2024–25. PPSC first-time, full-time student retention increased from 49% to 56%. D2 Promise retention increased from 47% to 77%, exceeding the overall PPSC rate beginning in 2021–22. D11 Promise data begins in 2023–24 at 72% and increases to 76% in 2024–25.">
            <a:extLst>
              <a:ext uri="{FF2B5EF4-FFF2-40B4-BE49-F238E27FC236}">
                <a16:creationId xmlns:a16="http://schemas.microsoft.com/office/drawing/2014/main" id="{158FEE4A-B6AE-9EE6-F8D9-E8B9AF87C1B1}"/>
              </a:ext>
            </a:extLst>
          </p:cNvPr>
          <p:cNvGraphicFramePr/>
          <p:nvPr>
            <p:extLst>
              <p:ext uri="{D42A27DB-BD31-4B8C-83A1-F6EECF244321}">
                <p14:modId xmlns:p14="http://schemas.microsoft.com/office/powerpoint/2010/main" val="1412997040"/>
              </p:ext>
            </p:extLst>
          </p:nvPr>
        </p:nvGraphicFramePr>
        <p:xfrm>
          <a:off x="1228724" y="1104824"/>
          <a:ext cx="9517717" cy="4648351"/>
        </p:xfrm>
        <a:graphic>
          <a:graphicData uri="http://schemas.openxmlformats.org/drawingml/2006/chart">
            <c:chart xmlns:c="http://schemas.openxmlformats.org/drawingml/2006/chart" xmlns:r="http://schemas.openxmlformats.org/officeDocument/2006/relationships" r:id="rId3"/>
          </a:graphicData>
        </a:graphic>
      </p:graphicFrame>
      <p:sp>
        <p:nvSpPr>
          <p:cNvPr id="6" name="Content Placeholder 2">
            <a:extLst>
              <a:ext uri="{FF2B5EF4-FFF2-40B4-BE49-F238E27FC236}">
                <a16:creationId xmlns:a16="http://schemas.microsoft.com/office/drawing/2014/main" id="{62E39F44-5396-4373-565A-BB14334B32B9}"/>
              </a:ext>
            </a:extLst>
          </p:cNvPr>
          <p:cNvSpPr txBox="1">
            <a:spLocks/>
          </p:cNvSpPr>
          <p:nvPr/>
        </p:nvSpPr>
        <p:spPr>
          <a:xfrm>
            <a:off x="513347" y="5879233"/>
            <a:ext cx="8130924" cy="31722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1600"/>
              </a:spcBef>
              <a:buNone/>
            </a:pPr>
            <a:r>
              <a:rPr lang="en-US" sz="1200" i="1">
                <a:latin typeface="Calibri" panose="020F0502020204030204" pitchFamily="34" charset="0"/>
                <a:cs typeface="Calibri" panose="020F0502020204030204" pitchFamily="34" charset="0"/>
              </a:rPr>
              <a:t>*Promise Student groups include a mix of new and continuing students.  </a:t>
            </a:r>
          </a:p>
          <a:p>
            <a:pPr marL="0" indent="0" algn="r">
              <a:lnSpc>
                <a:spcPct val="100000"/>
              </a:lnSpc>
              <a:spcBef>
                <a:spcPts val="1600"/>
              </a:spcBef>
              <a:buFont typeface="Arial" panose="020B0604020202020204" pitchFamily="34" charset="0"/>
              <a:buNone/>
            </a:pPr>
            <a:endParaRPr lang="en-US" sz="1200" i="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919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B7FBE-6C50-DB3B-31D8-4F2D93937815}"/>
              </a:ext>
            </a:extLst>
          </p:cNvPr>
          <p:cNvSpPr>
            <a:spLocks noGrp="1"/>
          </p:cNvSpPr>
          <p:nvPr>
            <p:ph type="title"/>
          </p:nvPr>
        </p:nvSpPr>
        <p:spPr>
          <a:xfrm>
            <a:off x="712693" y="241739"/>
            <a:ext cx="10641106" cy="1156137"/>
          </a:xfrm>
        </p:spPr>
        <p:txBody>
          <a:bodyPr/>
          <a:lstStyle/>
          <a:p>
            <a:r>
              <a:rPr lang="en-US" dirty="0"/>
              <a:t>First Nations Promise</a:t>
            </a:r>
          </a:p>
        </p:txBody>
      </p:sp>
      <p:sp>
        <p:nvSpPr>
          <p:cNvPr id="25" name="Content Placeholder 24">
            <a:extLst>
              <a:ext uri="{FF2B5EF4-FFF2-40B4-BE49-F238E27FC236}">
                <a16:creationId xmlns:a16="http://schemas.microsoft.com/office/drawing/2014/main" id="{46FE7426-D80B-AA4E-73CA-4959DD1E3FF4}"/>
              </a:ext>
            </a:extLst>
          </p:cNvPr>
          <p:cNvSpPr>
            <a:spLocks noGrp="1"/>
          </p:cNvSpPr>
          <p:nvPr>
            <p:ph idx="1"/>
          </p:nvPr>
        </p:nvSpPr>
        <p:spPr>
          <a:xfrm>
            <a:off x="712693" y="1397876"/>
            <a:ext cx="6269914" cy="4879356"/>
          </a:xfrm>
        </p:spPr>
        <p:txBody>
          <a:bodyPr vert="horz" lIns="91440" tIns="45720" rIns="91440" bIns="45720" rtlCol="0" anchor="ctr">
            <a:noAutofit/>
          </a:bodyPr>
          <a:lstStyle/>
          <a:p>
            <a:pPr marL="0" indent="0">
              <a:buNone/>
            </a:pPr>
            <a:r>
              <a:rPr lang="en-US" sz="2000" b="1">
                <a:solidFill>
                  <a:schemeClr val="accent6"/>
                </a:solidFill>
                <a:latin typeface="Calibri"/>
                <a:ea typeface="+mn-lt"/>
                <a:cs typeface="Calibri"/>
              </a:rPr>
              <a:t>Current Semester Enrollment: </a:t>
            </a:r>
            <a:r>
              <a:rPr lang="en-US" sz="2000">
                <a:solidFill>
                  <a:srgbClr val="0A3A5F"/>
                </a:solidFill>
                <a:latin typeface="Calibri"/>
                <a:ea typeface="Calibri"/>
                <a:cs typeface="Calibri"/>
              </a:rPr>
              <a:t>52</a:t>
            </a:r>
            <a:r>
              <a:rPr lang="en-US" sz="2000">
                <a:latin typeface="Calibri"/>
                <a:ea typeface="Calibri"/>
                <a:cs typeface="Calibri"/>
              </a:rPr>
              <a:t> scholars continuing from AY2526 enrolled for the Fall semester and 20 new scholars expected to enroll for Fall 2026.</a:t>
            </a:r>
          </a:p>
          <a:p>
            <a:pPr marL="0" indent="0">
              <a:spcBef>
                <a:spcPts val="2200"/>
              </a:spcBef>
              <a:buNone/>
            </a:pPr>
            <a:r>
              <a:rPr lang="en-US" sz="2000" b="1">
                <a:solidFill>
                  <a:schemeClr val="accent6"/>
                </a:solidFill>
                <a:latin typeface="Calibri"/>
                <a:ea typeface="+mn-lt"/>
                <a:cs typeface="Calibri"/>
              </a:rPr>
              <a:t>Total Enrollment Since Program Start: </a:t>
            </a:r>
            <a:r>
              <a:rPr lang="en-US" sz="2000">
                <a:solidFill>
                  <a:srgbClr val="0A3A5F"/>
                </a:solidFill>
                <a:latin typeface="Source Sans 3"/>
                <a:ea typeface="+mn-lt"/>
                <a:cs typeface="Calibri"/>
              </a:rPr>
              <a:t>78 students served through Spring 2026, with 20 new students expected in Fall 2026</a:t>
            </a:r>
            <a:r>
              <a:rPr lang="en-US" sz="2000">
                <a:solidFill>
                  <a:srgbClr val="0A3A5F"/>
                </a:solidFill>
                <a:latin typeface="Calibri"/>
                <a:ea typeface="+mn-lt"/>
                <a:cs typeface="Calibri"/>
              </a:rPr>
              <a:t>.</a:t>
            </a:r>
            <a:endParaRPr lang="en-US"/>
          </a:p>
          <a:p>
            <a:pPr marL="0" indent="0">
              <a:spcBef>
                <a:spcPts val="2200"/>
              </a:spcBef>
              <a:buNone/>
            </a:pPr>
            <a:r>
              <a:rPr lang="en-US" sz="2000" b="1">
                <a:solidFill>
                  <a:schemeClr val="accent6"/>
                </a:solidFill>
                <a:latin typeface="Calibri" panose="020F0502020204030204" pitchFamily="34" charset="0"/>
                <a:ea typeface="+mn-lt"/>
                <a:cs typeface="Calibri" panose="020F0502020204030204" pitchFamily="34" charset="0"/>
              </a:rPr>
              <a:t>Success: </a:t>
            </a:r>
            <a:r>
              <a:rPr lang="en-US" sz="2000">
                <a:latin typeface="Calibri" panose="020F0502020204030204" pitchFamily="34" charset="0"/>
                <a:cs typeface="Calibri" panose="020F0502020204030204" pitchFamily="34" charset="0"/>
              </a:rPr>
              <a:t>65% of all scholars served have graduated, transferred, or are still enrolled at PPSC. </a:t>
            </a:r>
            <a:endParaRPr lang="en-US" sz="2000">
              <a:latin typeface="Calibri" panose="020F0502020204030204" pitchFamily="34" charset="0"/>
              <a:ea typeface="Calibri"/>
              <a:cs typeface="Calibri" panose="020F0502020204030204" pitchFamily="34" charset="0"/>
            </a:endParaRPr>
          </a:p>
        </p:txBody>
      </p:sp>
      <p:pic>
        <p:nvPicPr>
          <p:cNvPr id="4" name="Content Placeholder 11" descr="First Nations Promise Program Logo.">
            <a:extLst>
              <a:ext uri="{FF2B5EF4-FFF2-40B4-BE49-F238E27FC236}">
                <a16:creationId xmlns:a16="http://schemas.microsoft.com/office/drawing/2014/main" id="{A59E275D-A5C0-53CA-D6F1-6481372E6BF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18360" y="1734319"/>
            <a:ext cx="4260947" cy="3391714"/>
          </a:xfrm>
          <a:prstGeom prst="rect">
            <a:avLst/>
          </a:prstGeom>
        </p:spPr>
      </p:pic>
    </p:spTree>
    <p:extLst>
      <p:ext uri="{BB962C8B-B14F-4D97-AF65-F5344CB8AC3E}">
        <p14:creationId xmlns:p14="http://schemas.microsoft.com/office/powerpoint/2010/main" val="38160047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C3ABE1-6FCA-0BA4-2AA9-F62A0E0B1D3C}"/>
              </a:ext>
            </a:extLst>
          </p:cNvPr>
          <p:cNvSpPr txBox="1">
            <a:spLocks noGrp="1"/>
          </p:cNvSpPr>
          <p:nvPr>
            <p:ph type="title" idx="4294967295"/>
          </p:nvPr>
        </p:nvSpPr>
        <p:spPr>
          <a:xfrm>
            <a:off x="712694" y="241739"/>
            <a:ext cx="10641106" cy="10086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600" b="0" i="0" kern="1200">
                <a:solidFill>
                  <a:srgbClr val="DB4326"/>
                </a:solidFill>
                <a:latin typeface="Sanchez" panose="02000000000000000000"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District 11 Promise</a:t>
            </a:r>
          </a:p>
        </p:txBody>
      </p:sp>
      <p:pic>
        <p:nvPicPr>
          <p:cNvPr id="8" name="Picture 7" descr="School District 11 Logo.">
            <a:extLst>
              <a:ext uri="{FF2B5EF4-FFF2-40B4-BE49-F238E27FC236}">
                <a16:creationId xmlns:a16="http://schemas.microsoft.com/office/drawing/2014/main" id="{E666296B-EE5E-C9E5-AAB2-5CAF2DF67DAD}"/>
              </a:ext>
            </a:extLst>
          </p:cNvPr>
          <p:cNvPicPr>
            <a:picLocks noChangeAspect="1"/>
          </p:cNvPicPr>
          <p:nvPr/>
        </p:nvPicPr>
        <p:blipFill>
          <a:blip r:embed="rId3"/>
          <a:stretch>
            <a:fillRect/>
          </a:stretch>
        </p:blipFill>
        <p:spPr>
          <a:xfrm>
            <a:off x="496694" y="2378340"/>
            <a:ext cx="4762500" cy="2095500"/>
          </a:xfrm>
          <a:prstGeom prst="rect">
            <a:avLst/>
          </a:prstGeom>
        </p:spPr>
      </p:pic>
      <p:sp>
        <p:nvSpPr>
          <p:cNvPr id="7" name="TextBox 6">
            <a:extLst>
              <a:ext uri="{FF2B5EF4-FFF2-40B4-BE49-F238E27FC236}">
                <a16:creationId xmlns:a16="http://schemas.microsoft.com/office/drawing/2014/main" id="{24BDEA6A-81DF-3837-1FFD-F0D7915FA121}"/>
              </a:ext>
            </a:extLst>
          </p:cNvPr>
          <p:cNvSpPr txBox="1"/>
          <p:nvPr/>
        </p:nvSpPr>
        <p:spPr>
          <a:xfrm>
            <a:off x="5882640" y="1156139"/>
            <a:ext cx="5812666" cy="5110960"/>
          </a:xfrm>
          <a:prstGeom prst="rect">
            <a:avLst/>
          </a:prstGeom>
          <a:noFill/>
        </p:spPr>
        <p:txBody>
          <a:bodyPr wrap="square" lIns="91440" tIns="45720" rIns="91440" bIns="45720" anchor="ctr">
            <a:noAutofit/>
          </a:bodyPr>
          <a:lstStyle/>
          <a:p>
            <a:pPr>
              <a:spcBef>
                <a:spcPts val="1200"/>
              </a:spcBef>
            </a:pPr>
            <a:r>
              <a:rPr lang="en-US" sz="2000" b="1">
                <a:solidFill>
                  <a:schemeClr val="accent6"/>
                </a:solidFill>
                <a:latin typeface="Calibri"/>
                <a:ea typeface="+mn-lt"/>
                <a:cs typeface="Calibri"/>
              </a:rPr>
              <a:t>Total Enrollment since program start:</a:t>
            </a:r>
            <a:r>
              <a:rPr lang="en-US" sz="2000" b="1"/>
              <a:t> </a:t>
            </a:r>
            <a:r>
              <a:rPr lang="en-US" sz="2000"/>
              <a:t>473 students served through Spring 2026, with 204 new students expected in Fall 2026. </a:t>
            </a:r>
            <a:endParaRPr lang="en-US" sz="2000" b="1">
              <a:latin typeface="Calibri" panose="020F0502020204030204" pitchFamily="34" charset="0"/>
              <a:ea typeface="Calibri"/>
              <a:cs typeface="Calibri" panose="020F0502020204030204" pitchFamily="34" charset="0"/>
            </a:endParaRPr>
          </a:p>
          <a:p>
            <a:pPr>
              <a:spcBef>
                <a:spcPts val="2200"/>
              </a:spcBef>
            </a:pPr>
            <a:r>
              <a:rPr lang="en-US" sz="2000" b="1">
                <a:solidFill>
                  <a:schemeClr val="accent6"/>
                </a:solidFill>
                <a:ea typeface="Calibri"/>
                <a:cs typeface="Calibri"/>
              </a:rPr>
              <a:t>Retention: </a:t>
            </a:r>
            <a:endParaRPr lang="en-US" sz="2000">
              <a:solidFill>
                <a:schemeClr val="accent6"/>
              </a:solidFill>
              <a:ea typeface="Calibri"/>
              <a:cs typeface="Calibri"/>
            </a:endParaRPr>
          </a:p>
          <a:p>
            <a:pPr marL="342900" indent="-342900">
              <a:spcBef>
                <a:spcPts val="400"/>
              </a:spcBef>
              <a:buFont typeface="Arial" panose="020B0604020202020204" pitchFamily="34" charset="0"/>
              <a:buChar char="•"/>
            </a:pPr>
            <a:r>
              <a:rPr lang="en-US" sz="2000"/>
              <a:t>Fall 2024 to Fall 2025 = 76% </a:t>
            </a:r>
          </a:p>
          <a:p>
            <a:pPr>
              <a:spcBef>
                <a:spcPts val="2200"/>
              </a:spcBef>
            </a:pPr>
            <a:r>
              <a:rPr lang="en-US" sz="2000" b="1">
                <a:solidFill>
                  <a:schemeClr val="accent6"/>
                </a:solidFill>
                <a:latin typeface="Calibri" panose="020F0502020204030204" pitchFamily="34" charset="0"/>
                <a:ea typeface="+mn-lt"/>
                <a:cs typeface="Calibri" panose="020F0502020204030204" pitchFamily="34" charset="0"/>
              </a:rPr>
              <a:t>Success: </a:t>
            </a:r>
            <a:r>
              <a:rPr lang="en-US" sz="2000">
                <a:latin typeface="Calibri" panose="020F0502020204030204" pitchFamily="34" charset="0"/>
                <a:cs typeface="Calibri" panose="020F0502020204030204" pitchFamily="34" charset="0"/>
              </a:rPr>
              <a:t>84% of all scholars served have graduated, transferred, or are still enrolled at PPSC. </a:t>
            </a:r>
            <a:endParaRPr lang="en-US" sz="2000">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24296517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C3ABE1-6FCA-0BA4-2AA9-F62A0E0B1D3C}"/>
              </a:ext>
            </a:extLst>
          </p:cNvPr>
          <p:cNvSpPr txBox="1">
            <a:spLocks noGrp="1"/>
          </p:cNvSpPr>
          <p:nvPr>
            <p:ph type="title" idx="4294967295"/>
          </p:nvPr>
        </p:nvSpPr>
        <p:spPr>
          <a:xfrm>
            <a:off x="712694" y="247136"/>
            <a:ext cx="10641106" cy="103796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600" b="0" i="0" kern="1200">
                <a:solidFill>
                  <a:srgbClr val="DB4326"/>
                </a:solidFill>
                <a:latin typeface="Sanchez" panose="02000000000000000000"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District 2 Promise</a:t>
            </a:r>
          </a:p>
        </p:txBody>
      </p:sp>
      <p:sp>
        <p:nvSpPr>
          <p:cNvPr id="7" name="TextBox 6">
            <a:extLst>
              <a:ext uri="{FF2B5EF4-FFF2-40B4-BE49-F238E27FC236}">
                <a16:creationId xmlns:a16="http://schemas.microsoft.com/office/drawing/2014/main" id="{24BDEA6A-81DF-3837-1FFD-F0D7915FA121}"/>
              </a:ext>
            </a:extLst>
          </p:cNvPr>
          <p:cNvSpPr txBox="1"/>
          <p:nvPr/>
        </p:nvSpPr>
        <p:spPr>
          <a:xfrm>
            <a:off x="712694" y="1285104"/>
            <a:ext cx="6095879" cy="5004485"/>
          </a:xfrm>
          <a:prstGeom prst="rect">
            <a:avLst/>
          </a:prstGeom>
          <a:noFill/>
        </p:spPr>
        <p:txBody>
          <a:bodyPr wrap="square" lIns="91440" tIns="45720" rIns="91440" bIns="45720" anchor="ctr">
            <a:noAutofit/>
          </a:bodyPr>
          <a:lstStyle/>
          <a:p>
            <a:r>
              <a:rPr lang="en-US" sz="2000" b="1">
                <a:solidFill>
                  <a:schemeClr val="accent6"/>
                </a:solidFill>
                <a:latin typeface="Calibri" panose="020F0502020204030204" pitchFamily="34" charset="0"/>
                <a:ea typeface="+mn-lt"/>
                <a:cs typeface="Calibri" panose="020F0502020204030204" pitchFamily="34" charset="0"/>
              </a:rPr>
              <a:t>Current Semester Enrollment: </a:t>
            </a:r>
            <a:r>
              <a:rPr lang="en-US" sz="2000"/>
              <a:t>256 scholars continuing from AY2526 enrolled for the Fall semester with 186 new students expected to enroll for Fall 2026.</a:t>
            </a:r>
          </a:p>
          <a:p>
            <a:pPr>
              <a:spcBef>
                <a:spcPts val="1200"/>
              </a:spcBef>
            </a:pPr>
            <a:r>
              <a:rPr lang="en-US" sz="2000" b="1">
                <a:solidFill>
                  <a:schemeClr val="accent6"/>
                </a:solidFill>
                <a:latin typeface="Calibri"/>
                <a:ea typeface="+mn-lt"/>
                <a:cs typeface="Calibri"/>
              </a:rPr>
              <a:t>Total Enrollment since program start:</a:t>
            </a:r>
            <a:r>
              <a:rPr lang="en-US" sz="2000" b="1"/>
              <a:t> </a:t>
            </a:r>
            <a:r>
              <a:rPr lang="en-US" sz="2000"/>
              <a:t>922 students served through Spring 2026, with 186 new students expected in Fall 2026. </a:t>
            </a:r>
            <a:endParaRPr lang="en-US" sz="2000" b="1">
              <a:latin typeface="Calibri" panose="020F0502020204030204" pitchFamily="34" charset="0"/>
              <a:ea typeface="Calibri"/>
              <a:cs typeface="Calibri" panose="020F0502020204030204" pitchFamily="34" charset="0"/>
            </a:endParaRPr>
          </a:p>
          <a:p>
            <a:pPr>
              <a:spcBef>
                <a:spcPts val="1200"/>
              </a:spcBef>
            </a:pPr>
            <a:r>
              <a:rPr lang="en-US" sz="2000" b="1">
                <a:solidFill>
                  <a:schemeClr val="accent6"/>
                </a:solidFill>
                <a:ea typeface="Calibri" panose="020F0502020204030204"/>
                <a:cs typeface="Calibri" panose="020F0502020204030204"/>
              </a:rPr>
              <a:t>Retention: </a:t>
            </a:r>
            <a:endParaRPr lang="en-US" sz="2000">
              <a:solidFill>
                <a:schemeClr val="accent6"/>
              </a:solidFill>
              <a:ea typeface="Calibri" panose="020F0502020204030204"/>
              <a:cs typeface="Calibri" panose="020F0502020204030204"/>
            </a:endParaRPr>
          </a:p>
          <a:p>
            <a:pPr marL="342900" indent="-342900">
              <a:spcBef>
                <a:spcPts val="400"/>
              </a:spcBef>
              <a:buFont typeface="Arial" panose="020B0604020202020204" pitchFamily="34" charset="0"/>
              <a:buChar char="•"/>
            </a:pPr>
            <a:r>
              <a:rPr lang="en-US" sz="2000"/>
              <a:t>Fall 2024 to Fall 2025 = 77% </a:t>
            </a:r>
          </a:p>
          <a:p>
            <a:pPr>
              <a:spcBef>
                <a:spcPts val="1600"/>
              </a:spcBef>
            </a:pPr>
            <a:r>
              <a:rPr lang="en-US" sz="2000" b="1">
                <a:solidFill>
                  <a:schemeClr val="accent6"/>
                </a:solidFill>
                <a:latin typeface="Calibri" panose="020F0502020204030204" pitchFamily="34" charset="0"/>
                <a:ea typeface="+mn-lt"/>
                <a:cs typeface="Calibri" panose="020F0502020204030204" pitchFamily="34" charset="0"/>
              </a:rPr>
              <a:t>Success: </a:t>
            </a:r>
            <a:r>
              <a:rPr lang="en-US" sz="2000">
                <a:latin typeface="Calibri" panose="020F0502020204030204" pitchFamily="34" charset="0"/>
                <a:cs typeface="Calibri" panose="020F0502020204030204" pitchFamily="34" charset="0"/>
              </a:rPr>
              <a:t>66% of all scholars served have graduated, transferred, or are still enrolled at PPSC. </a:t>
            </a:r>
            <a:endParaRPr lang="en-US" sz="2000">
              <a:latin typeface="Calibri" panose="020F0502020204030204" pitchFamily="34" charset="0"/>
              <a:ea typeface="Calibri"/>
              <a:cs typeface="Calibri" panose="020F0502020204030204" pitchFamily="34" charset="0"/>
            </a:endParaRPr>
          </a:p>
        </p:txBody>
      </p:sp>
      <p:pic>
        <p:nvPicPr>
          <p:cNvPr id="8" name="Picture 7" descr="School District Two Harrison Schools Logo.">
            <a:extLst>
              <a:ext uri="{FF2B5EF4-FFF2-40B4-BE49-F238E27FC236}">
                <a16:creationId xmlns:a16="http://schemas.microsoft.com/office/drawing/2014/main" id="{5BFCB83A-C67C-F452-F6BD-13FB3D8FF95F}"/>
              </a:ext>
            </a:extLst>
          </p:cNvPr>
          <p:cNvPicPr>
            <a:picLocks noChangeAspect="1"/>
          </p:cNvPicPr>
          <p:nvPr/>
        </p:nvPicPr>
        <p:blipFill>
          <a:blip r:embed="rId3"/>
          <a:stretch>
            <a:fillRect/>
          </a:stretch>
        </p:blipFill>
        <p:spPr>
          <a:xfrm>
            <a:off x="7830852" y="1826651"/>
            <a:ext cx="3204698" cy="3204698"/>
          </a:xfrm>
          <a:prstGeom prst="rect">
            <a:avLst/>
          </a:prstGeom>
        </p:spPr>
      </p:pic>
    </p:spTree>
    <p:extLst>
      <p:ext uri="{BB962C8B-B14F-4D97-AF65-F5344CB8AC3E}">
        <p14:creationId xmlns:p14="http://schemas.microsoft.com/office/powerpoint/2010/main" val="28925019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8ED05-D97A-46C9-934D-2516FE1F74EC}"/>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2A133BAA-0EC8-E3CE-26A4-DC61244DB9CA}"/>
              </a:ext>
            </a:extLst>
          </p:cNvPr>
          <p:cNvSpPr txBox="1">
            <a:spLocks noGrp="1"/>
          </p:cNvSpPr>
          <p:nvPr>
            <p:ph type="title" idx="4294967295"/>
          </p:nvPr>
        </p:nvSpPr>
        <p:spPr>
          <a:xfrm>
            <a:off x="838200" y="3581305"/>
            <a:ext cx="10515600" cy="6707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lnSpc>
                <a:spcPct val="90000"/>
              </a:lnSpc>
              <a:spcBef>
                <a:spcPct val="0"/>
              </a:spcBef>
              <a:buNone/>
              <a:defRPr sz="4200" b="0" i="0" kern="1200">
                <a:solidFill>
                  <a:schemeClr val="bg1"/>
                </a:solidFill>
                <a:latin typeface="Sanchez" panose="02000000000000000000" pitchFamily="2"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Instructional Services</a:t>
            </a:r>
          </a:p>
        </p:txBody>
      </p:sp>
      <p:pic>
        <p:nvPicPr>
          <p:cNvPr id="10" name="Picture 9">
            <a:extLst>
              <a:ext uri="{FF2B5EF4-FFF2-40B4-BE49-F238E27FC236}">
                <a16:creationId xmlns:a16="http://schemas.microsoft.com/office/drawing/2014/main" id="{2578F934-97AB-674A-7A4B-49333F78DBE6}"/>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67001" y="1866013"/>
            <a:ext cx="1257997" cy="1257997"/>
          </a:xfrm>
          <a:prstGeom prst="rect">
            <a:avLst/>
          </a:prstGeom>
        </p:spPr>
      </p:pic>
    </p:spTree>
    <p:extLst>
      <p:ext uri="{BB962C8B-B14F-4D97-AF65-F5344CB8AC3E}">
        <p14:creationId xmlns:p14="http://schemas.microsoft.com/office/powerpoint/2010/main" val="28750900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3875C-0B3B-CAF8-73CA-66838559BF2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5D635DA-9F18-B1C1-90ED-38A3ABF42F96}"/>
              </a:ext>
            </a:extLst>
          </p:cNvPr>
          <p:cNvSpPr>
            <a:spLocks noGrp="1"/>
          </p:cNvSpPr>
          <p:nvPr>
            <p:ph type="title"/>
          </p:nvPr>
        </p:nvSpPr>
        <p:spPr>
          <a:xfrm>
            <a:off x="623780" y="252249"/>
            <a:ext cx="10730020" cy="1103586"/>
          </a:xfrm>
        </p:spPr>
        <p:txBody>
          <a:bodyPr/>
          <a:lstStyle/>
          <a:p>
            <a:r>
              <a:rPr lang="en-US" dirty="0">
                <a:latin typeface="Calibri"/>
                <a:ea typeface="Calibri"/>
                <a:cs typeface="Calibri"/>
              </a:rPr>
              <a:t>Concurrent Enrollment 5-Year Trend</a:t>
            </a:r>
          </a:p>
        </p:txBody>
      </p:sp>
      <p:graphicFrame>
        <p:nvGraphicFramePr>
          <p:cNvPr id="5" name="Content Placeholder 3">
            <a:extLst>
              <a:ext uri="{FF2B5EF4-FFF2-40B4-BE49-F238E27FC236}">
                <a16:creationId xmlns:a16="http://schemas.microsoft.com/office/drawing/2014/main" id="{D6F6CCA0-E9A4-BB3F-B6C7-7A62254C7DEA}"/>
              </a:ext>
            </a:extLst>
          </p:cNvPr>
          <p:cNvGraphicFramePr>
            <a:graphicFrameLocks noGrp="1"/>
          </p:cNvGraphicFramePr>
          <p:nvPr>
            <p:ph idx="1"/>
            <p:extLst>
              <p:ext uri="{D42A27DB-BD31-4B8C-83A1-F6EECF244321}">
                <p14:modId xmlns:p14="http://schemas.microsoft.com/office/powerpoint/2010/main" val="3430840062"/>
              </p:ext>
            </p:extLst>
          </p:nvPr>
        </p:nvGraphicFramePr>
        <p:xfrm>
          <a:off x="730990" y="1828911"/>
          <a:ext cx="10730020" cy="1483360"/>
        </p:xfrm>
        <a:graphic>
          <a:graphicData uri="http://schemas.openxmlformats.org/drawingml/2006/table">
            <a:tbl>
              <a:tblPr firstRow="1" bandRow="1">
                <a:tableStyleId>{073A0DAA-6AF3-43AB-8588-CEC1D06C72B9}</a:tableStyleId>
              </a:tblPr>
              <a:tblGrid>
                <a:gridCol w="3245770">
                  <a:extLst>
                    <a:ext uri="{9D8B030D-6E8A-4147-A177-3AD203B41FA5}">
                      <a16:colId xmlns:a16="http://schemas.microsoft.com/office/drawing/2014/main" val="2033245914"/>
                    </a:ext>
                  </a:extLst>
                </a:gridCol>
                <a:gridCol w="1247375">
                  <a:extLst>
                    <a:ext uri="{9D8B030D-6E8A-4147-A177-3AD203B41FA5}">
                      <a16:colId xmlns:a16="http://schemas.microsoft.com/office/drawing/2014/main" val="2169662158"/>
                    </a:ext>
                  </a:extLst>
                </a:gridCol>
                <a:gridCol w="1247375">
                  <a:extLst>
                    <a:ext uri="{9D8B030D-6E8A-4147-A177-3AD203B41FA5}">
                      <a16:colId xmlns:a16="http://schemas.microsoft.com/office/drawing/2014/main" val="3913681265"/>
                    </a:ext>
                  </a:extLst>
                </a:gridCol>
                <a:gridCol w="1247375">
                  <a:extLst>
                    <a:ext uri="{9D8B030D-6E8A-4147-A177-3AD203B41FA5}">
                      <a16:colId xmlns:a16="http://schemas.microsoft.com/office/drawing/2014/main" val="2031780932"/>
                    </a:ext>
                  </a:extLst>
                </a:gridCol>
                <a:gridCol w="1247375">
                  <a:extLst>
                    <a:ext uri="{9D8B030D-6E8A-4147-A177-3AD203B41FA5}">
                      <a16:colId xmlns:a16="http://schemas.microsoft.com/office/drawing/2014/main" val="2542783661"/>
                    </a:ext>
                  </a:extLst>
                </a:gridCol>
                <a:gridCol w="1186949">
                  <a:extLst>
                    <a:ext uri="{9D8B030D-6E8A-4147-A177-3AD203B41FA5}">
                      <a16:colId xmlns:a16="http://schemas.microsoft.com/office/drawing/2014/main" val="1793715388"/>
                    </a:ext>
                  </a:extLst>
                </a:gridCol>
                <a:gridCol w="1307801">
                  <a:extLst>
                    <a:ext uri="{9D8B030D-6E8A-4147-A177-3AD203B41FA5}">
                      <a16:colId xmlns:a16="http://schemas.microsoft.com/office/drawing/2014/main" val="48657738"/>
                    </a:ext>
                  </a:extLst>
                </a:gridCol>
              </a:tblGrid>
              <a:tr h="370840">
                <a:tc>
                  <a:txBody>
                    <a:bodyPr/>
                    <a:lstStyle/>
                    <a:p>
                      <a:pPr algn="ctr"/>
                      <a:r>
                        <a:rPr lang="en-US" sz="1600"/>
                        <a:t>Unduplicated Headcount</a:t>
                      </a:r>
                    </a:p>
                  </a:txBody>
                  <a:tcPr anchor="ctr"/>
                </a:tc>
                <a:tc>
                  <a:txBody>
                    <a:bodyPr/>
                    <a:lstStyle/>
                    <a:p>
                      <a:pPr algn="ctr"/>
                      <a:r>
                        <a:rPr lang="en-US" sz="1600"/>
                        <a:t>2020–2021</a:t>
                      </a:r>
                    </a:p>
                  </a:txBody>
                  <a:tcPr anchor="ctr"/>
                </a:tc>
                <a:tc>
                  <a:txBody>
                    <a:bodyPr/>
                    <a:lstStyle/>
                    <a:p>
                      <a:pPr algn="ctr"/>
                      <a:r>
                        <a:rPr lang="en-US" sz="1600"/>
                        <a:t>2021–2022</a:t>
                      </a:r>
                    </a:p>
                  </a:txBody>
                  <a:tcPr anchor="ctr"/>
                </a:tc>
                <a:tc>
                  <a:txBody>
                    <a:bodyPr/>
                    <a:lstStyle/>
                    <a:p>
                      <a:pPr algn="ctr"/>
                      <a:r>
                        <a:rPr lang="en-US" sz="1600"/>
                        <a:t>2022–2023</a:t>
                      </a:r>
                    </a:p>
                  </a:txBody>
                  <a:tcPr anchor="ctr"/>
                </a:tc>
                <a:tc>
                  <a:txBody>
                    <a:bodyPr/>
                    <a:lstStyle/>
                    <a:p>
                      <a:pPr algn="ctr"/>
                      <a:r>
                        <a:rPr lang="en-US" sz="1600"/>
                        <a:t>2023–2024</a:t>
                      </a:r>
                    </a:p>
                  </a:txBody>
                  <a:tcPr anchor="ctr"/>
                </a:tc>
                <a:tc>
                  <a:txBody>
                    <a:bodyPr/>
                    <a:lstStyle/>
                    <a:p>
                      <a:pPr algn="ctr"/>
                      <a:r>
                        <a:rPr lang="en-US" sz="1600"/>
                        <a:t>2024–2025</a:t>
                      </a:r>
                    </a:p>
                  </a:txBody>
                  <a:tcPr anchor="ctr"/>
                </a:tc>
                <a:tc>
                  <a:txBody>
                    <a:bodyPr/>
                    <a:lstStyle/>
                    <a:p>
                      <a:pPr algn="ctr"/>
                      <a:r>
                        <a:rPr lang="en-US" sz="1600"/>
                        <a:t>2025 –2026</a:t>
                      </a:r>
                    </a:p>
                  </a:txBody>
                  <a:tcPr anchor="ctr"/>
                </a:tc>
                <a:extLst>
                  <a:ext uri="{0D108BD9-81ED-4DB2-BD59-A6C34878D82A}">
                    <a16:rowId xmlns:a16="http://schemas.microsoft.com/office/drawing/2014/main" val="961058471"/>
                  </a:ext>
                </a:extLst>
              </a:tr>
              <a:tr h="370840">
                <a:tc>
                  <a:txBody>
                    <a:bodyPr/>
                    <a:lstStyle/>
                    <a:p>
                      <a:r>
                        <a:rPr lang="en-US" sz="1600"/>
                        <a:t>High School Student Headcount</a:t>
                      </a:r>
                    </a:p>
                  </a:txBody>
                  <a:tcPr/>
                </a:tc>
                <a:tc>
                  <a:txBody>
                    <a:bodyPr/>
                    <a:lstStyle/>
                    <a:p>
                      <a:pPr algn="ctr"/>
                      <a:r>
                        <a:rPr lang="en-US" sz="1600"/>
                        <a:t>3240</a:t>
                      </a:r>
                    </a:p>
                  </a:txBody>
                  <a:tcPr/>
                </a:tc>
                <a:tc>
                  <a:txBody>
                    <a:bodyPr/>
                    <a:lstStyle/>
                    <a:p>
                      <a:pPr algn="ctr"/>
                      <a:r>
                        <a:rPr lang="en-US" sz="1600"/>
                        <a:t>2965</a:t>
                      </a:r>
                    </a:p>
                  </a:txBody>
                  <a:tcPr/>
                </a:tc>
                <a:tc>
                  <a:txBody>
                    <a:bodyPr/>
                    <a:lstStyle/>
                    <a:p>
                      <a:pPr algn="ctr"/>
                      <a:r>
                        <a:rPr lang="en-US" sz="1600"/>
                        <a:t>3402</a:t>
                      </a:r>
                    </a:p>
                  </a:txBody>
                  <a:tcPr/>
                </a:tc>
                <a:tc>
                  <a:txBody>
                    <a:bodyPr/>
                    <a:lstStyle/>
                    <a:p>
                      <a:pPr algn="ctr"/>
                      <a:r>
                        <a:rPr lang="en-US" sz="1600"/>
                        <a:t>3790</a:t>
                      </a:r>
                    </a:p>
                  </a:txBody>
                  <a:tcPr/>
                </a:tc>
                <a:tc>
                  <a:txBody>
                    <a:bodyPr/>
                    <a:lstStyle/>
                    <a:p>
                      <a:pPr algn="ctr"/>
                      <a:r>
                        <a:rPr lang="en-US" sz="1600"/>
                        <a:t>3680</a:t>
                      </a:r>
                    </a:p>
                  </a:txBody>
                  <a:tcPr/>
                </a:tc>
                <a:tc>
                  <a:txBody>
                    <a:bodyPr/>
                    <a:lstStyle/>
                    <a:p>
                      <a:pPr algn="ctr"/>
                      <a:r>
                        <a:rPr lang="en-US" sz="1600"/>
                        <a:t>3950</a:t>
                      </a:r>
                    </a:p>
                  </a:txBody>
                  <a:tcPr/>
                </a:tc>
                <a:extLst>
                  <a:ext uri="{0D108BD9-81ED-4DB2-BD59-A6C34878D82A}">
                    <a16:rowId xmlns:a16="http://schemas.microsoft.com/office/drawing/2014/main" val="3029076482"/>
                  </a:ext>
                </a:extLst>
              </a:tr>
              <a:tr h="370840">
                <a:tc>
                  <a:txBody>
                    <a:bodyPr/>
                    <a:lstStyle/>
                    <a:p>
                      <a:r>
                        <a:rPr lang="en-US" sz="1600"/>
                        <a:t>Total Headcount</a:t>
                      </a:r>
                    </a:p>
                  </a:txBody>
                  <a:tcPr/>
                </a:tc>
                <a:tc>
                  <a:txBody>
                    <a:bodyPr/>
                    <a:lstStyle/>
                    <a:p>
                      <a:pPr algn="ctr"/>
                      <a:r>
                        <a:rPr lang="en-US" sz="1600"/>
                        <a:t>17519</a:t>
                      </a:r>
                    </a:p>
                  </a:txBody>
                  <a:tcPr/>
                </a:tc>
                <a:tc>
                  <a:txBody>
                    <a:bodyPr/>
                    <a:lstStyle/>
                    <a:p>
                      <a:pPr algn="ctr"/>
                      <a:r>
                        <a:rPr lang="en-US" sz="1600"/>
                        <a:t>16399</a:t>
                      </a:r>
                    </a:p>
                  </a:txBody>
                  <a:tcPr/>
                </a:tc>
                <a:tc>
                  <a:txBody>
                    <a:bodyPr/>
                    <a:lstStyle/>
                    <a:p>
                      <a:pPr algn="ctr"/>
                      <a:r>
                        <a:rPr lang="en-US" sz="1600"/>
                        <a:t>17377</a:t>
                      </a:r>
                    </a:p>
                  </a:txBody>
                  <a:tcPr/>
                </a:tc>
                <a:tc>
                  <a:txBody>
                    <a:bodyPr/>
                    <a:lstStyle/>
                    <a:p>
                      <a:pPr algn="ctr"/>
                      <a:r>
                        <a:rPr lang="en-US" sz="1600"/>
                        <a:t>17739</a:t>
                      </a:r>
                    </a:p>
                  </a:txBody>
                  <a:tcPr/>
                </a:tc>
                <a:tc>
                  <a:txBody>
                    <a:bodyPr/>
                    <a:lstStyle/>
                    <a:p>
                      <a:pPr algn="ctr"/>
                      <a:r>
                        <a:rPr lang="en-US" sz="1600"/>
                        <a:t>17996</a:t>
                      </a:r>
                    </a:p>
                  </a:txBody>
                  <a:tcPr/>
                </a:tc>
                <a:tc>
                  <a:txBody>
                    <a:bodyPr/>
                    <a:lstStyle/>
                    <a:p>
                      <a:pPr algn="ctr"/>
                      <a:r>
                        <a:rPr lang="en-US" sz="1600"/>
                        <a:t>18810</a:t>
                      </a:r>
                    </a:p>
                  </a:txBody>
                  <a:tcPr/>
                </a:tc>
                <a:extLst>
                  <a:ext uri="{0D108BD9-81ED-4DB2-BD59-A6C34878D82A}">
                    <a16:rowId xmlns:a16="http://schemas.microsoft.com/office/drawing/2014/main" val="232982120"/>
                  </a:ext>
                </a:extLst>
              </a:tr>
              <a:tr h="370840">
                <a:tc>
                  <a:txBody>
                    <a:bodyPr/>
                    <a:lstStyle/>
                    <a:p>
                      <a:r>
                        <a:rPr lang="en-US" sz="1600"/>
                        <a:t>% High School Student</a:t>
                      </a:r>
                    </a:p>
                  </a:txBody>
                  <a:tcPr/>
                </a:tc>
                <a:tc>
                  <a:txBody>
                    <a:bodyPr/>
                    <a:lstStyle/>
                    <a:p>
                      <a:pPr algn="ctr"/>
                      <a:r>
                        <a:rPr lang="en-US" sz="1600" b="1"/>
                        <a:t>18%</a:t>
                      </a:r>
                    </a:p>
                  </a:txBody>
                  <a:tcPr/>
                </a:tc>
                <a:tc>
                  <a:txBody>
                    <a:bodyPr/>
                    <a:lstStyle/>
                    <a:p>
                      <a:pPr algn="ctr"/>
                      <a:r>
                        <a:rPr lang="en-US" sz="1600" b="1"/>
                        <a:t>18%</a:t>
                      </a:r>
                    </a:p>
                  </a:txBody>
                  <a:tcPr/>
                </a:tc>
                <a:tc>
                  <a:txBody>
                    <a:bodyPr/>
                    <a:lstStyle/>
                    <a:p>
                      <a:pPr algn="ctr"/>
                      <a:r>
                        <a:rPr lang="en-US" sz="1600" b="1"/>
                        <a:t>20%</a:t>
                      </a:r>
                    </a:p>
                  </a:txBody>
                  <a:tcPr/>
                </a:tc>
                <a:tc>
                  <a:txBody>
                    <a:bodyPr/>
                    <a:lstStyle/>
                    <a:p>
                      <a:pPr algn="ctr"/>
                      <a:r>
                        <a:rPr lang="en-US" sz="1600" b="1"/>
                        <a:t>21%</a:t>
                      </a:r>
                    </a:p>
                  </a:txBody>
                  <a:tcPr/>
                </a:tc>
                <a:tc>
                  <a:txBody>
                    <a:bodyPr/>
                    <a:lstStyle/>
                    <a:p>
                      <a:pPr algn="ctr"/>
                      <a:r>
                        <a:rPr lang="en-US" sz="1600" b="1"/>
                        <a:t>20%</a:t>
                      </a:r>
                    </a:p>
                  </a:txBody>
                  <a:tcPr/>
                </a:tc>
                <a:tc>
                  <a:txBody>
                    <a:bodyPr/>
                    <a:lstStyle/>
                    <a:p>
                      <a:pPr algn="ctr"/>
                      <a:r>
                        <a:rPr lang="en-US" sz="1600" b="1" dirty="0"/>
                        <a:t>21%</a:t>
                      </a:r>
                    </a:p>
                  </a:txBody>
                  <a:tcPr/>
                </a:tc>
                <a:extLst>
                  <a:ext uri="{0D108BD9-81ED-4DB2-BD59-A6C34878D82A}">
                    <a16:rowId xmlns:a16="http://schemas.microsoft.com/office/drawing/2014/main" val="3060874224"/>
                  </a:ext>
                </a:extLst>
              </a:tr>
            </a:tbl>
          </a:graphicData>
        </a:graphic>
      </p:graphicFrame>
      <p:graphicFrame>
        <p:nvGraphicFramePr>
          <p:cNvPr id="8" name="Content Placeholder 3">
            <a:extLst>
              <a:ext uri="{FF2B5EF4-FFF2-40B4-BE49-F238E27FC236}">
                <a16:creationId xmlns:a16="http://schemas.microsoft.com/office/drawing/2014/main" id="{94B1CE5C-E59C-608F-B576-A9A6C678014F}"/>
              </a:ext>
            </a:extLst>
          </p:cNvPr>
          <p:cNvGraphicFramePr>
            <a:graphicFrameLocks/>
          </p:cNvGraphicFramePr>
          <p:nvPr>
            <p:extLst>
              <p:ext uri="{D42A27DB-BD31-4B8C-83A1-F6EECF244321}">
                <p14:modId xmlns:p14="http://schemas.microsoft.com/office/powerpoint/2010/main" val="2731949474"/>
              </p:ext>
            </p:extLst>
          </p:nvPr>
        </p:nvGraphicFramePr>
        <p:xfrm>
          <a:off x="730990" y="3570392"/>
          <a:ext cx="10730020" cy="1483360"/>
        </p:xfrm>
        <a:graphic>
          <a:graphicData uri="http://schemas.openxmlformats.org/drawingml/2006/table">
            <a:tbl>
              <a:tblPr firstRow="1" bandRow="1">
                <a:tableStyleId>{073A0DAA-6AF3-43AB-8588-CEC1D06C72B9}</a:tableStyleId>
              </a:tblPr>
              <a:tblGrid>
                <a:gridCol w="3245770">
                  <a:extLst>
                    <a:ext uri="{9D8B030D-6E8A-4147-A177-3AD203B41FA5}">
                      <a16:colId xmlns:a16="http://schemas.microsoft.com/office/drawing/2014/main" val="2033245914"/>
                    </a:ext>
                  </a:extLst>
                </a:gridCol>
                <a:gridCol w="1247375">
                  <a:extLst>
                    <a:ext uri="{9D8B030D-6E8A-4147-A177-3AD203B41FA5}">
                      <a16:colId xmlns:a16="http://schemas.microsoft.com/office/drawing/2014/main" val="2169662158"/>
                    </a:ext>
                  </a:extLst>
                </a:gridCol>
                <a:gridCol w="1247375">
                  <a:extLst>
                    <a:ext uri="{9D8B030D-6E8A-4147-A177-3AD203B41FA5}">
                      <a16:colId xmlns:a16="http://schemas.microsoft.com/office/drawing/2014/main" val="3913681265"/>
                    </a:ext>
                  </a:extLst>
                </a:gridCol>
                <a:gridCol w="1247375">
                  <a:extLst>
                    <a:ext uri="{9D8B030D-6E8A-4147-A177-3AD203B41FA5}">
                      <a16:colId xmlns:a16="http://schemas.microsoft.com/office/drawing/2014/main" val="2031780932"/>
                    </a:ext>
                  </a:extLst>
                </a:gridCol>
                <a:gridCol w="1247375">
                  <a:extLst>
                    <a:ext uri="{9D8B030D-6E8A-4147-A177-3AD203B41FA5}">
                      <a16:colId xmlns:a16="http://schemas.microsoft.com/office/drawing/2014/main" val="2542783661"/>
                    </a:ext>
                  </a:extLst>
                </a:gridCol>
                <a:gridCol w="1186949">
                  <a:extLst>
                    <a:ext uri="{9D8B030D-6E8A-4147-A177-3AD203B41FA5}">
                      <a16:colId xmlns:a16="http://schemas.microsoft.com/office/drawing/2014/main" val="1793715388"/>
                    </a:ext>
                  </a:extLst>
                </a:gridCol>
                <a:gridCol w="1307801">
                  <a:extLst>
                    <a:ext uri="{9D8B030D-6E8A-4147-A177-3AD203B41FA5}">
                      <a16:colId xmlns:a16="http://schemas.microsoft.com/office/drawing/2014/main" val="48657738"/>
                    </a:ext>
                  </a:extLst>
                </a:gridCol>
              </a:tblGrid>
              <a:tr h="370840">
                <a:tc>
                  <a:txBody>
                    <a:bodyPr/>
                    <a:lstStyle/>
                    <a:p>
                      <a:pPr algn="ctr"/>
                      <a:r>
                        <a:rPr lang="en-US" sz="1600"/>
                        <a:t>Student FTE</a:t>
                      </a:r>
                    </a:p>
                  </a:txBody>
                  <a:tcPr anchor="ctr"/>
                </a:tc>
                <a:tc>
                  <a:txBody>
                    <a:bodyPr/>
                    <a:lstStyle/>
                    <a:p>
                      <a:pPr algn="ctr"/>
                      <a:r>
                        <a:rPr lang="en-US" sz="1600"/>
                        <a:t>2020–2021</a:t>
                      </a:r>
                    </a:p>
                  </a:txBody>
                  <a:tcPr anchor="ctr"/>
                </a:tc>
                <a:tc>
                  <a:txBody>
                    <a:bodyPr/>
                    <a:lstStyle/>
                    <a:p>
                      <a:pPr algn="ctr"/>
                      <a:r>
                        <a:rPr lang="en-US" sz="1600"/>
                        <a:t>2021–2022</a:t>
                      </a:r>
                    </a:p>
                  </a:txBody>
                  <a:tcPr anchor="ctr"/>
                </a:tc>
                <a:tc>
                  <a:txBody>
                    <a:bodyPr/>
                    <a:lstStyle/>
                    <a:p>
                      <a:pPr algn="ctr"/>
                      <a:r>
                        <a:rPr lang="en-US" sz="1600"/>
                        <a:t>2022–2023</a:t>
                      </a:r>
                    </a:p>
                  </a:txBody>
                  <a:tcPr anchor="ctr"/>
                </a:tc>
                <a:tc>
                  <a:txBody>
                    <a:bodyPr/>
                    <a:lstStyle/>
                    <a:p>
                      <a:pPr algn="ctr"/>
                      <a:r>
                        <a:rPr lang="en-US" sz="1600"/>
                        <a:t>2023–2024</a:t>
                      </a:r>
                    </a:p>
                  </a:txBody>
                  <a:tcPr anchor="ctr"/>
                </a:tc>
                <a:tc>
                  <a:txBody>
                    <a:bodyPr/>
                    <a:lstStyle/>
                    <a:p>
                      <a:pPr algn="ctr"/>
                      <a:r>
                        <a:rPr lang="en-US" sz="1600"/>
                        <a:t>2024–2025</a:t>
                      </a:r>
                    </a:p>
                  </a:txBody>
                  <a:tcPr anchor="ctr"/>
                </a:tc>
                <a:tc>
                  <a:txBody>
                    <a:bodyPr/>
                    <a:lstStyle/>
                    <a:p>
                      <a:pPr algn="ctr"/>
                      <a:r>
                        <a:rPr lang="en-US" sz="1600"/>
                        <a:t>2025 –2026</a:t>
                      </a:r>
                    </a:p>
                  </a:txBody>
                  <a:tcPr anchor="ctr"/>
                </a:tc>
                <a:extLst>
                  <a:ext uri="{0D108BD9-81ED-4DB2-BD59-A6C34878D82A}">
                    <a16:rowId xmlns:a16="http://schemas.microsoft.com/office/drawing/2014/main" val="961058471"/>
                  </a:ext>
                </a:extLst>
              </a:tr>
              <a:tr h="370840">
                <a:tc>
                  <a:txBody>
                    <a:bodyPr/>
                    <a:lstStyle/>
                    <a:p>
                      <a:r>
                        <a:rPr lang="en-US" sz="1600"/>
                        <a:t>High School Student FTE</a:t>
                      </a:r>
                    </a:p>
                  </a:txBody>
                  <a:tcPr/>
                </a:tc>
                <a:tc>
                  <a:txBody>
                    <a:bodyPr/>
                    <a:lstStyle/>
                    <a:p>
                      <a:pPr algn="ctr"/>
                      <a:r>
                        <a:rPr lang="en-US" sz="1600"/>
                        <a:t>1443.0</a:t>
                      </a:r>
                    </a:p>
                  </a:txBody>
                  <a:tcPr/>
                </a:tc>
                <a:tc>
                  <a:txBody>
                    <a:bodyPr/>
                    <a:lstStyle/>
                    <a:p>
                      <a:pPr algn="ctr"/>
                      <a:r>
                        <a:rPr lang="en-US" sz="1600"/>
                        <a:t>1292.2</a:t>
                      </a:r>
                    </a:p>
                  </a:txBody>
                  <a:tcPr/>
                </a:tc>
                <a:tc>
                  <a:txBody>
                    <a:bodyPr/>
                    <a:lstStyle/>
                    <a:p>
                      <a:pPr algn="ctr"/>
                      <a:r>
                        <a:rPr lang="en-US" sz="1600"/>
                        <a:t>1375.0</a:t>
                      </a:r>
                    </a:p>
                  </a:txBody>
                  <a:tcPr/>
                </a:tc>
                <a:tc>
                  <a:txBody>
                    <a:bodyPr/>
                    <a:lstStyle/>
                    <a:p>
                      <a:pPr algn="ctr"/>
                      <a:r>
                        <a:rPr lang="en-US" sz="1600"/>
                        <a:t>1517.9</a:t>
                      </a:r>
                    </a:p>
                  </a:txBody>
                  <a:tcPr/>
                </a:tc>
                <a:tc>
                  <a:txBody>
                    <a:bodyPr/>
                    <a:lstStyle/>
                    <a:p>
                      <a:pPr algn="ctr"/>
                      <a:r>
                        <a:rPr lang="en-US" sz="1600"/>
                        <a:t>1534.9</a:t>
                      </a:r>
                    </a:p>
                  </a:txBody>
                  <a:tcPr/>
                </a:tc>
                <a:tc>
                  <a:txBody>
                    <a:bodyPr/>
                    <a:lstStyle/>
                    <a:p>
                      <a:pPr algn="ctr"/>
                      <a:r>
                        <a:rPr lang="en-US" sz="1600"/>
                        <a:t>1551.2</a:t>
                      </a:r>
                    </a:p>
                  </a:txBody>
                  <a:tcPr/>
                </a:tc>
                <a:extLst>
                  <a:ext uri="{0D108BD9-81ED-4DB2-BD59-A6C34878D82A}">
                    <a16:rowId xmlns:a16="http://schemas.microsoft.com/office/drawing/2014/main" val="3029076482"/>
                  </a:ext>
                </a:extLst>
              </a:tr>
              <a:tr h="370840">
                <a:tc>
                  <a:txBody>
                    <a:bodyPr/>
                    <a:lstStyle/>
                    <a:p>
                      <a:r>
                        <a:rPr lang="en-US" sz="1600"/>
                        <a:t>Total FTE</a:t>
                      </a:r>
                    </a:p>
                  </a:txBody>
                  <a:tcPr/>
                </a:tc>
                <a:tc>
                  <a:txBody>
                    <a:bodyPr/>
                    <a:lstStyle/>
                    <a:p>
                      <a:pPr algn="ctr"/>
                      <a:r>
                        <a:rPr lang="en-US" sz="1600"/>
                        <a:t>8282.7</a:t>
                      </a:r>
                    </a:p>
                  </a:txBody>
                  <a:tcPr/>
                </a:tc>
                <a:tc>
                  <a:txBody>
                    <a:bodyPr/>
                    <a:lstStyle/>
                    <a:p>
                      <a:pPr algn="ctr"/>
                      <a:r>
                        <a:rPr lang="en-US" sz="1600"/>
                        <a:t>7615.7</a:t>
                      </a:r>
                    </a:p>
                  </a:txBody>
                  <a:tcPr/>
                </a:tc>
                <a:tc>
                  <a:txBody>
                    <a:bodyPr/>
                    <a:lstStyle/>
                    <a:p>
                      <a:pPr algn="ctr"/>
                      <a:r>
                        <a:rPr lang="en-US" sz="1600"/>
                        <a:t>7950.7</a:t>
                      </a:r>
                    </a:p>
                  </a:txBody>
                  <a:tcPr/>
                </a:tc>
                <a:tc>
                  <a:txBody>
                    <a:bodyPr/>
                    <a:lstStyle/>
                    <a:p>
                      <a:pPr algn="ctr"/>
                      <a:r>
                        <a:rPr lang="en-US" sz="1600"/>
                        <a:t>8223.7</a:t>
                      </a:r>
                    </a:p>
                  </a:txBody>
                  <a:tcPr/>
                </a:tc>
                <a:tc>
                  <a:txBody>
                    <a:bodyPr/>
                    <a:lstStyle/>
                    <a:p>
                      <a:pPr algn="ctr"/>
                      <a:r>
                        <a:rPr lang="en-US" sz="1600"/>
                        <a:t>8526.5</a:t>
                      </a:r>
                    </a:p>
                  </a:txBody>
                  <a:tcPr/>
                </a:tc>
                <a:tc>
                  <a:txBody>
                    <a:bodyPr/>
                    <a:lstStyle/>
                    <a:p>
                      <a:pPr algn="ctr"/>
                      <a:r>
                        <a:rPr lang="en-US" sz="1600"/>
                        <a:t>8945.8</a:t>
                      </a:r>
                    </a:p>
                  </a:txBody>
                  <a:tcPr/>
                </a:tc>
                <a:extLst>
                  <a:ext uri="{0D108BD9-81ED-4DB2-BD59-A6C34878D82A}">
                    <a16:rowId xmlns:a16="http://schemas.microsoft.com/office/drawing/2014/main" val="232982120"/>
                  </a:ext>
                </a:extLst>
              </a:tr>
              <a:tr h="370840">
                <a:tc>
                  <a:txBody>
                    <a:bodyPr/>
                    <a:lstStyle/>
                    <a:p>
                      <a:r>
                        <a:rPr lang="en-US" sz="1600"/>
                        <a:t>% High School Student FTE</a:t>
                      </a:r>
                    </a:p>
                  </a:txBody>
                  <a:tcPr/>
                </a:tc>
                <a:tc>
                  <a:txBody>
                    <a:bodyPr/>
                    <a:lstStyle/>
                    <a:p>
                      <a:pPr algn="ctr"/>
                      <a:r>
                        <a:rPr lang="en-US" sz="1600" b="1"/>
                        <a:t>18%</a:t>
                      </a:r>
                    </a:p>
                  </a:txBody>
                  <a:tcPr/>
                </a:tc>
                <a:tc>
                  <a:txBody>
                    <a:bodyPr/>
                    <a:lstStyle/>
                    <a:p>
                      <a:pPr algn="ctr"/>
                      <a:r>
                        <a:rPr lang="en-US" sz="1600" b="1"/>
                        <a:t>17%</a:t>
                      </a:r>
                    </a:p>
                  </a:txBody>
                  <a:tcPr/>
                </a:tc>
                <a:tc>
                  <a:txBody>
                    <a:bodyPr/>
                    <a:lstStyle/>
                    <a:p>
                      <a:pPr algn="ctr"/>
                      <a:r>
                        <a:rPr lang="en-US" sz="1600" b="1"/>
                        <a:t>17%</a:t>
                      </a:r>
                    </a:p>
                  </a:txBody>
                  <a:tcPr/>
                </a:tc>
                <a:tc>
                  <a:txBody>
                    <a:bodyPr/>
                    <a:lstStyle/>
                    <a:p>
                      <a:pPr algn="ctr"/>
                      <a:r>
                        <a:rPr lang="en-US" sz="1600" b="1"/>
                        <a:t>18%</a:t>
                      </a:r>
                    </a:p>
                  </a:txBody>
                  <a:tcPr/>
                </a:tc>
                <a:tc>
                  <a:txBody>
                    <a:bodyPr/>
                    <a:lstStyle/>
                    <a:p>
                      <a:pPr algn="ctr"/>
                      <a:r>
                        <a:rPr lang="en-US" sz="1600" b="1"/>
                        <a:t>18%</a:t>
                      </a:r>
                    </a:p>
                  </a:txBody>
                  <a:tcPr/>
                </a:tc>
                <a:tc>
                  <a:txBody>
                    <a:bodyPr/>
                    <a:lstStyle/>
                    <a:p>
                      <a:pPr algn="ctr"/>
                      <a:r>
                        <a:rPr lang="en-US" sz="1600" b="1" dirty="0"/>
                        <a:t>17%</a:t>
                      </a:r>
                    </a:p>
                  </a:txBody>
                  <a:tcPr/>
                </a:tc>
                <a:extLst>
                  <a:ext uri="{0D108BD9-81ED-4DB2-BD59-A6C34878D82A}">
                    <a16:rowId xmlns:a16="http://schemas.microsoft.com/office/drawing/2014/main" val="3060874224"/>
                  </a:ext>
                </a:extLst>
              </a:tr>
            </a:tbl>
          </a:graphicData>
        </a:graphic>
      </p:graphicFrame>
    </p:spTree>
    <p:extLst>
      <p:ext uri="{BB962C8B-B14F-4D97-AF65-F5344CB8AC3E}">
        <p14:creationId xmlns:p14="http://schemas.microsoft.com/office/powerpoint/2010/main" val="20971038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50A5-CF95-0F18-01F8-CA90A591CE16}"/>
              </a:ext>
            </a:extLst>
          </p:cNvPr>
          <p:cNvSpPr>
            <a:spLocks noGrp="1"/>
          </p:cNvSpPr>
          <p:nvPr>
            <p:ph type="title"/>
          </p:nvPr>
        </p:nvSpPr>
        <p:spPr>
          <a:xfrm>
            <a:off x="513347" y="234778"/>
            <a:ext cx="10515600" cy="922792"/>
          </a:xfrm>
        </p:spPr>
        <p:txBody>
          <a:bodyPr/>
          <a:lstStyle/>
          <a:p>
            <a:r>
              <a:rPr lang="en-US" dirty="0">
                <a:latin typeface="+mn-lt"/>
              </a:rPr>
              <a:t>Online Learning</a:t>
            </a:r>
            <a:endParaRPr lang="en-US" dirty="0"/>
          </a:p>
        </p:txBody>
      </p:sp>
      <p:graphicFrame>
        <p:nvGraphicFramePr>
          <p:cNvPr id="5" name="Chart 4" descr="Pie chart titled “Number of Online Sections for Fall 2026 (so far)” showing 691 online sections. Of these, 503 are Home sections and 188 are Pooled sections.">
            <a:extLst>
              <a:ext uri="{FF2B5EF4-FFF2-40B4-BE49-F238E27FC236}">
                <a16:creationId xmlns:a16="http://schemas.microsoft.com/office/drawing/2014/main" id="{938A30B9-C76C-B3A0-2E40-98732688093C}"/>
              </a:ext>
            </a:extLst>
          </p:cNvPr>
          <p:cNvGraphicFramePr/>
          <p:nvPr>
            <p:extLst>
              <p:ext uri="{D42A27DB-BD31-4B8C-83A1-F6EECF244321}">
                <p14:modId xmlns:p14="http://schemas.microsoft.com/office/powerpoint/2010/main" val="1802203969"/>
              </p:ext>
            </p:extLst>
          </p:nvPr>
        </p:nvGraphicFramePr>
        <p:xfrm>
          <a:off x="2434651" y="1215947"/>
          <a:ext cx="6760396" cy="460009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3">
            <a:extLst>
              <a:ext uri="{FF2B5EF4-FFF2-40B4-BE49-F238E27FC236}">
                <a16:creationId xmlns:a16="http://schemas.microsoft.com/office/drawing/2014/main" id="{5AD40DEF-1827-E7CE-0173-B7A01B2A215E}"/>
              </a:ext>
            </a:extLst>
          </p:cNvPr>
          <p:cNvSpPr txBox="1"/>
          <p:nvPr/>
        </p:nvSpPr>
        <p:spPr>
          <a:xfrm>
            <a:off x="8955927" y="3013501"/>
            <a:ext cx="1942391"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ea typeface="Source Sans Pro"/>
              </a:rPr>
              <a:t>691</a:t>
            </a:r>
          </a:p>
          <a:p>
            <a:pPr algn="ctr"/>
            <a:r>
              <a:rPr lang="en-US" sz="2400" b="1">
                <a:ea typeface="Source Sans Pro"/>
              </a:rPr>
              <a:t>Total Sections</a:t>
            </a:r>
          </a:p>
        </p:txBody>
      </p:sp>
    </p:spTree>
    <p:extLst>
      <p:ext uri="{BB962C8B-B14F-4D97-AF65-F5344CB8AC3E}">
        <p14:creationId xmlns:p14="http://schemas.microsoft.com/office/powerpoint/2010/main" val="3884314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30CF9-9DFB-2FC2-F7A1-3B811C17C298}"/>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A4C54F51-1875-B6E2-367E-DB84A5187CB3}"/>
              </a:ext>
            </a:extLst>
          </p:cNvPr>
          <p:cNvSpPr txBox="1">
            <a:spLocks noGrp="1"/>
          </p:cNvSpPr>
          <p:nvPr>
            <p:ph type="title"/>
          </p:nvPr>
        </p:nvSpPr>
        <p:spPr>
          <a:xfrm>
            <a:off x="471947" y="222737"/>
            <a:ext cx="10881853" cy="892245"/>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200" b="0" i="0" kern="1200">
                <a:solidFill>
                  <a:schemeClr val="bg1"/>
                </a:solidFill>
                <a:latin typeface="Sanchez" panose="02000000000000000000" pitchFamily="2" charset="77"/>
                <a:ea typeface="+mj-ea"/>
                <a:cs typeface="+mj-cs"/>
              </a:defRPr>
            </a:lvl1pPr>
          </a:lstStyle>
          <a:p>
            <a:pPr algn="l">
              <a:defRPr/>
            </a:pPr>
            <a:r>
              <a:rPr lang="en-US" sz="3600" dirty="0">
                <a:solidFill>
                  <a:srgbClr val="DB4326"/>
                </a:solidFill>
                <a:latin typeface="Calibri"/>
                <a:cs typeface="Calibri"/>
              </a:rPr>
              <a:t>Culture Makes Strategy Possible</a:t>
            </a:r>
            <a:endParaRPr lang="en-US" dirty="0"/>
          </a:p>
        </p:txBody>
      </p:sp>
      <p:sp>
        <p:nvSpPr>
          <p:cNvPr id="10" name="Rectangle 9">
            <a:extLst>
              <a:ext uri="{FF2B5EF4-FFF2-40B4-BE49-F238E27FC236}">
                <a16:creationId xmlns:a16="http://schemas.microsoft.com/office/drawing/2014/main" id="{8E7FDA3E-E606-7B37-B413-5E9A1FF3723B}"/>
              </a:ext>
              <a:ext uri="{C183D7F6-B498-43B3-948B-1728B52AA6E4}">
                <adec:decorative xmlns:adec="http://schemas.microsoft.com/office/drawing/2017/decorative" val="1"/>
              </a:ext>
            </a:extLst>
          </p:cNvPr>
          <p:cNvSpPr/>
          <p:nvPr/>
        </p:nvSpPr>
        <p:spPr>
          <a:xfrm>
            <a:off x="0" y="6274965"/>
            <a:ext cx="12192000" cy="583035"/>
          </a:xfrm>
          <a:prstGeom prst="rect">
            <a:avLst/>
          </a:prstGeom>
          <a:solidFill>
            <a:srgbClr val="7CB7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4B3B71AB-C703-373E-B891-3CCE8902E376}"/>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0" y="6349712"/>
            <a:ext cx="6096000" cy="433541"/>
          </a:xfrm>
          <a:prstGeom prst="rect">
            <a:avLst/>
          </a:prstGeom>
        </p:spPr>
      </p:pic>
      <p:graphicFrame>
        <p:nvGraphicFramePr>
          <p:cNvPr id="2" name="Diagram 1" descr="Smart Graphic of a cycle of our college culture that goes from “we put students at the center.” to “we take care of each other.” to “we never stop innovating.” back to “we put students at the center”.">
            <a:extLst>
              <a:ext uri="{FF2B5EF4-FFF2-40B4-BE49-F238E27FC236}">
                <a16:creationId xmlns:a16="http://schemas.microsoft.com/office/drawing/2014/main" id="{07117E32-04CE-EB28-9AF8-CD7642B08527}"/>
              </a:ext>
            </a:extLst>
          </p:cNvPr>
          <p:cNvGraphicFramePr/>
          <p:nvPr>
            <p:extLst>
              <p:ext uri="{D42A27DB-BD31-4B8C-83A1-F6EECF244321}">
                <p14:modId xmlns:p14="http://schemas.microsoft.com/office/powerpoint/2010/main" val="4005263085"/>
              </p:ext>
            </p:extLst>
          </p:nvPr>
        </p:nvGraphicFramePr>
        <p:xfrm>
          <a:off x="2643632" y="1274989"/>
          <a:ext cx="6904736" cy="44680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429459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EFE6D-C4FA-9E9F-85BC-BC28AE3D10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9ECF6-E83E-C1D2-6121-5267C283FC49}"/>
              </a:ext>
            </a:extLst>
          </p:cNvPr>
          <p:cNvSpPr>
            <a:spLocks noGrp="1"/>
          </p:cNvSpPr>
          <p:nvPr>
            <p:ph type="title"/>
          </p:nvPr>
        </p:nvSpPr>
        <p:spPr>
          <a:xfrm>
            <a:off x="513347" y="234778"/>
            <a:ext cx="10515600" cy="922792"/>
          </a:xfrm>
        </p:spPr>
        <p:txBody>
          <a:bodyPr/>
          <a:lstStyle/>
          <a:p>
            <a:r>
              <a:rPr lang="en-US" dirty="0">
                <a:latin typeface="+mn-lt"/>
              </a:rPr>
              <a:t>AI</a:t>
            </a:r>
            <a:endParaRPr lang="en-US" dirty="0"/>
          </a:p>
        </p:txBody>
      </p:sp>
      <p:pic>
        <p:nvPicPr>
          <p:cNvPr id="25" name="Picture 24" descr="BoodleBox Logo.">
            <a:extLst>
              <a:ext uri="{FF2B5EF4-FFF2-40B4-BE49-F238E27FC236}">
                <a16:creationId xmlns:a16="http://schemas.microsoft.com/office/drawing/2014/main" id="{4361F874-AECE-45C0-F58D-A64C54AC140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65919" y="348336"/>
            <a:ext cx="2621501" cy="409610"/>
          </a:xfrm>
          <a:prstGeom prst="rect">
            <a:avLst/>
          </a:prstGeom>
        </p:spPr>
      </p:pic>
      <p:sp>
        <p:nvSpPr>
          <p:cNvPr id="3" name="Content Placeholder 2">
            <a:extLst>
              <a:ext uri="{FF2B5EF4-FFF2-40B4-BE49-F238E27FC236}">
                <a16:creationId xmlns:a16="http://schemas.microsoft.com/office/drawing/2014/main" id="{E9E1070D-D115-A525-5B5A-D8076FE8AF1D}"/>
              </a:ext>
            </a:extLst>
          </p:cNvPr>
          <p:cNvSpPr>
            <a:spLocks noGrp="1"/>
          </p:cNvSpPr>
          <p:nvPr>
            <p:ph idx="1"/>
          </p:nvPr>
        </p:nvSpPr>
        <p:spPr>
          <a:xfrm>
            <a:off x="513346" y="1013738"/>
            <a:ext cx="11151577" cy="435758"/>
          </a:xfrm>
        </p:spPr>
        <p:txBody>
          <a:bodyPr vert="horz" lIns="91440" tIns="45720" rIns="91440" bIns="45720" rtlCol="0" anchor="t">
            <a:noAutofit/>
          </a:bodyPr>
          <a:lstStyle/>
          <a:p>
            <a:pPr marL="0" indent="0">
              <a:lnSpc>
                <a:spcPct val="100000"/>
              </a:lnSpc>
              <a:spcBef>
                <a:spcPts val="1600"/>
              </a:spcBef>
              <a:buNone/>
            </a:pPr>
            <a:r>
              <a:rPr lang="en-US" sz="2400" b="1">
                <a:latin typeface="Calibri" panose="020F0502020204030204" pitchFamily="34" charset="0"/>
                <a:cs typeface="Calibri" panose="020F0502020204030204" pitchFamily="34" charset="0"/>
              </a:rPr>
              <a:t>Year One at a Glance The first twelve months, in numbers</a:t>
            </a:r>
          </a:p>
        </p:txBody>
      </p:sp>
      <p:sp>
        <p:nvSpPr>
          <p:cNvPr id="5" name="Rectangle 4">
            <a:extLst>
              <a:ext uri="{FF2B5EF4-FFF2-40B4-BE49-F238E27FC236}">
                <a16:creationId xmlns:a16="http://schemas.microsoft.com/office/drawing/2014/main" id="{B8D63FDA-414E-183B-3FCA-1C593557BD28}"/>
              </a:ext>
            </a:extLst>
          </p:cNvPr>
          <p:cNvSpPr/>
          <p:nvPr/>
        </p:nvSpPr>
        <p:spPr>
          <a:xfrm>
            <a:off x="513347" y="1645921"/>
            <a:ext cx="4698734" cy="189812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274320" rIns="0" rtlCol="0" anchor="ctr"/>
          <a:lstStyle/>
          <a:p>
            <a:r>
              <a:rPr lang="en-US" sz="1400" b="1"/>
              <a:t>PROMPTS SENT</a:t>
            </a:r>
          </a:p>
          <a:p>
            <a:r>
              <a:rPr lang="en-US" sz="4800" b="1"/>
              <a:t>185,742</a:t>
            </a:r>
          </a:p>
          <a:p>
            <a:r>
              <a:rPr lang="en-US" sz="1400"/>
              <a:t>Across 25,615 chats. An average of 517 prompts every day </a:t>
            </a:r>
            <a:br>
              <a:rPr lang="en-US" sz="1400"/>
            </a:br>
            <a:r>
              <a:rPr lang="en-US" sz="1400"/>
              <a:t>of the year.</a:t>
            </a:r>
          </a:p>
        </p:txBody>
      </p:sp>
      <p:sp>
        <p:nvSpPr>
          <p:cNvPr id="6" name="Rectangle 5">
            <a:extLst>
              <a:ext uri="{FF2B5EF4-FFF2-40B4-BE49-F238E27FC236}">
                <a16:creationId xmlns:a16="http://schemas.microsoft.com/office/drawing/2014/main" id="{D3EF7C1B-27B4-D5D7-08B5-BD49651F95A2}"/>
              </a:ext>
            </a:extLst>
          </p:cNvPr>
          <p:cNvSpPr/>
          <p:nvPr/>
        </p:nvSpPr>
        <p:spPr>
          <a:xfrm>
            <a:off x="5415280" y="1645921"/>
            <a:ext cx="3525520" cy="189812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rIns="0" rtlCol="0" anchor="ctr"/>
          <a:lstStyle/>
          <a:p>
            <a:r>
              <a:rPr lang="en-US" sz="1400" b="1"/>
              <a:t>PEOPLE WITH ACCESS</a:t>
            </a:r>
          </a:p>
          <a:p>
            <a:r>
              <a:rPr lang="en-US" sz="4800" b="1"/>
              <a:t>3,519</a:t>
            </a:r>
          </a:p>
          <a:p>
            <a:r>
              <a:rPr lang="en-US" sz="1400"/>
              <a:t>Students, faculty and staff holding a </a:t>
            </a:r>
            <a:r>
              <a:rPr lang="en-US" sz="1400" err="1"/>
              <a:t>BoodleBox</a:t>
            </a:r>
            <a:r>
              <a:rPr lang="en-US" sz="1400"/>
              <a:t> account, of whom 2,034 have actively engaged.</a:t>
            </a:r>
          </a:p>
        </p:txBody>
      </p:sp>
      <p:sp>
        <p:nvSpPr>
          <p:cNvPr id="18" name="Rectangle 17">
            <a:extLst>
              <a:ext uri="{FF2B5EF4-FFF2-40B4-BE49-F238E27FC236}">
                <a16:creationId xmlns:a16="http://schemas.microsoft.com/office/drawing/2014/main" id="{430A6C98-E721-9639-4704-4BDB4152478A}"/>
              </a:ext>
            </a:extLst>
          </p:cNvPr>
          <p:cNvSpPr/>
          <p:nvPr/>
        </p:nvSpPr>
        <p:spPr>
          <a:xfrm>
            <a:off x="9133840" y="1645921"/>
            <a:ext cx="2531083" cy="189812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rtlCol="0" anchor="ctr"/>
          <a:lstStyle/>
          <a:p>
            <a:r>
              <a:rPr lang="en-US" sz="1400" b="1"/>
              <a:t>WORDS GENERATED</a:t>
            </a:r>
          </a:p>
          <a:p>
            <a:r>
              <a:rPr lang="en-US" sz="4800" b="1"/>
              <a:t>96.9 M</a:t>
            </a:r>
          </a:p>
          <a:p>
            <a:r>
              <a:rPr lang="en-US" sz="1400"/>
              <a:t>Plus 10,814 images across coursework and instruction.</a:t>
            </a:r>
          </a:p>
        </p:txBody>
      </p:sp>
      <p:sp>
        <p:nvSpPr>
          <p:cNvPr id="19" name="Rectangle 18">
            <a:extLst>
              <a:ext uri="{FF2B5EF4-FFF2-40B4-BE49-F238E27FC236}">
                <a16:creationId xmlns:a16="http://schemas.microsoft.com/office/drawing/2014/main" id="{45EFB683-A9DF-12EF-F1AA-B7FC63A5FDB0}"/>
              </a:ext>
            </a:extLst>
          </p:cNvPr>
          <p:cNvSpPr/>
          <p:nvPr/>
        </p:nvSpPr>
        <p:spPr>
          <a:xfrm>
            <a:off x="513346" y="3799841"/>
            <a:ext cx="2628403" cy="189812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rtlCol="0" anchor="ctr"/>
          <a:lstStyle/>
          <a:p>
            <a:r>
              <a:rPr lang="en-US" sz="1400" b="1"/>
              <a:t>DOCUMENTS UPLOADED</a:t>
            </a:r>
          </a:p>
          <a:p>
            <a:r>
              <a:rPr lang="en-US" sz="4800" b="1"/>
              <a:t>30,412</a:t>
            </a:r>
          </a:p>
          <a:p>
            <a:r>
              <a:rPr lang="en-US" sz="1400"/>
              <a:t>Grounding 45% of all prompts </a:t>
            </a:r>
            <a:br>
              <a:rPr lang="en-US" sz="1400"/>
            </a:br>
            <a:r>
              <a:rPr lang="en-US" sz="1400"/>
              <a:t>in real source material.</a:t>
            </a:r>
          </a:p>
        </p:txBody>
      </p:sp>
      <p:sp>
        <p:nvSpPr>
          <p:cNvPr id="20" name="Rectangle 19">
            <a:extLst>
              <a:ext uri="{FF2B5EF4-FFF2-40B4-BE49-F238E27FC236}">
                <a16:creationId xmlns:a16="http://schemas.microsoft.com/office/drawing/2014/main" id="{98C11C2B-5F70-D7CD-F4AE-5285ED268F24}"/>
              </a:ext>
            </a:extLst>
          </p:cNvPr>
          <p:cNvSpPr/>
          <p:nvPr/>
        </p:nvSpPr>
        <p:spPr>
          <a:xfrm>
            <a:off x="3355529" y="3799841"/>
            <a:ext cx="2628403" cy="189812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rtlCol="0" anchor="ctr"/>
          <a:lstStyle/>
          <a:p>
            <a:r>
              <a:rPr lang="en-US" sz="1400" b="1"/>
              <a:t>ASSISTANTS USED</a:t>
            </a:r>
          </a:p>
          <a:p>
            <a:r>
              <a:rPr lang="en-US" sz="4800" b="1"/>
              <a:t>592</a:t>
            </a:r>
          </a:p>
          <a:p>
            <a:r>
              <a:rPr lang="en-US" sz="1400"/>
              <a:t>Frontier models, prebuilt helpers and Pikes Peak-built bots.</a:t>
            </a:r>
          </a:p>
        </p:txBody>
      </p:sp>
      <p:sp>
        <p:nvSpPr>
          <p:cNvPr id="21" name="Rectangle 20">
            <a:extLst>
              <a:ext uri="{FF2B5EF4-FFF2-40B4-BE49-F238E27FC236}">
                <a16:creationId xmlns:a16="http://schemas.microsoft.com/office/drawing/2014/main" id="{98230038-105B-96AB-1A45-17F7BA8BEBD8}"/>
              </a:ext>
            </a:extLst>
          </p:cNvPr>
          <p:cNvSpPr/>
          <p:nvPr/>
        </p:nvSpPr>
        <p:spPr>
          <a:xfrm>
            <a:off x="6196025" y="3799841"/>
            <a:ext cx="2628403" cy="189812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rtlCol="0" anchor="ctr"/>
          <a:lstStyle/>
          <a:p>
            <a:r>
              <a:rPr lang="en-US" sz="1400" b="1"/>
              <a:t>AI MODELS REACHED</a:t>
            </a:r>
          </a:p>
          <a:p>
            <a:r>
              <a:rPr lang="en-US" sz="4800" b="1"/>
              <a:t>59</a:t>
            </a:r>
          </a:p>
          <a:p>
            <a:r>
              <a:rPr lang="en-US" sz="1400"/>
              <a:t>No single-vendor bet. Anthropic, OpenAI, Google, Perplexity and more.</a:t>
            </a:r>
          </a:p>
        </p:txBody>
      </p:sp>
      <p:sp>
        <p:nvSpPr>
          <p:cNvPr id="22" name="Rectangle 21">
            <a:extLst>
              <a:ext uri="{FF2B5EF4-FFF2-40B4-BE49-F238E27FC236}">
                <a16:creationId xmlns:a16="http://schemas.microsoft.com/office/drawing/2014/main" id="{BC0F64E3-1F89-EF82-5E05-AD4E11487698}"/>
              </a:ext>
            </a:extLst>
          </p:cNvPr>
          <p:cNvSpPr/>
          <p:nvPr/>
        </p:nvSpPr>
        <p:spPr>
          <a:xfrm>
            <a:off x="9036520" y="3799841"/>
            <a:ext cx="2628403" cy="1898128"/>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rtlCol="0" anchor="ctr"/>
          <a:lstStyle/>
          <a:p>
            <a:pPr>
              <a:spcAft>
                <a:spcPts val="600"/>
              </a:spcAft>
            </a:pPr>
            <a:r>
              <a:rPr lang="en-US" sz="1400" b="1"/>
              <a:t>PARTNERSHIP</a:t>
            </a:r>
          </a:p>
          <a:p>
            <a:pPr>
              <a:lnSpc>
                <a:spcPts val="2940"/>
              </a:lnSpc>
            </a:pPr>
            <a:r>
              <a:rPr lang="en-US" sz="3200" b="1"/>
              <a:t>One Fantastic Partnership</a:t>
            </a:r>
          </a:p>
          <a:p>
            <a:r>
              <a:rPr lang="en-US" sz="1400"/>
              <a:t>Pikes Peak and </a:t>
            </a:r>
            <a:r>
              <a:rPr lang="en-US" sz="1400" err="1"/>
              <a:t>BoodleBox</a:t>
            </a:r>
            <a:r>
              <a:rPr lang="en-US" sz="1400"/>
              <a:t> building together.</a:t>
            </a:r>
          </a:p>
        </p:txBody>
      </p:sp>
      <p:sp>
        <p:nvSpPr>
          <p:cNvPr id="24" name="Content Placeholder 2">
            <a:extLst>
              <a:ext uri="{FF2B5EF4-FFF2-40B4-BE49-F238E27FC236}">
                <a16:creationId xmlns:a16="http://schemas.microsoft.com/office/drawing/2014/main" id="{E059641D-B769-7FB3-58E5-365F6A63F649}"/>
              </a:ext>
            </a:extLst>
          </p:cNvPr>
          <p:cNvSpPr txBox="1">
            <a:spLocks/>
          </p:cNvSpPr>
          <p:nvPr/>
        </p:nvSpPr>
        <p:spPr>
          <a:xfrm>
            <a:off x="513346" y="5795150"/>
            <a:ext cx="11151577" cy="31722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1600"/>
              </a:spcBef>
              <a:buFont typeface="Arial" panose="020B0604020202020204" pitchFamily="34" charset="0"/>
              <a:buNone/>
            </a:pPr>
            <a:r>
              <a:rPr lang="en-US" sz="1200" i="1">
                <a:latin typeface="Calibri" panose="020F0502020204030204" pitchFamily="34" charset="0"/>
                <a:cs typeface="Calibri" panose="020F0502020204030204" pitchFamily="34" charset="0"/>
              </a:rPr>
              <a:t>Measured August 2025 through August 2026 across every member of Pikes Peak’s </a:t>
            </a:r>
            <a:r>
              <a:rPr lang="en-US" sz="1200" i="1" err="1">
                <a:latin typeface="Calibri" panose="020F0502020204030204" pitchFamily="34" charset="0"/>
                <a:cs typeface="Calibri" panose="020F0502020204030204" pitchFamily="34" charset="0"/>
              </a:rPr>
              <a:t>BoodleBox</a:t>
            </a:r>
            <a:r>
              <a:rPr lang="en-US" sz="1200" i="1">
                <a:latin typeface="Calibri" panose="020F0502020204030204" pitchFamily="34" charset="0"/>
                <a:cs typeface="Calibri" panose="020F0502020204030204" pitchFamily="34" charset="0"/>
              </a:rPr>
              <a:t> team, current and removed.</a:t>
            </a:r>
          </a:p>
        </p:txBody>
      </p:sp>
    </p:spTree>
    <p:extLst>
      <p:ext uri="{BB962C8B-B14F-4D97-AF65-F5344CB8AC3E}">
        <p14:creationId xmlns:p14="http://schemas.microsoft.com/office/powerpoint/2010/main" val="18203545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2823070C-7759-C820-B90F-3308C95D51E9}"/>
              </a:ext>
            </a:extLst>
          </p:cNvPr>
          <p:cNvSpPr txBox="1">
            <a:spLocks noGrp="1"/>
          </p:cNvSpPr>
          <p:nvPr>
            <p:ph type="title" idx="4294967295"/>
          </p:nvPr>
        </p:nvSpPr>
        <p:spPr>
          <a:xfrm>
            <a:off x="572363" y="492369"/>
            <a:ext cx="10515600" cy="5492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New &amp; Upcoming Programs</a:t>
            </a:r>
          </a:p>
        </p:txBody>
      </p:sp>
      <p:pic>
        <p:nvPicPr>
          <p:cNvPr id="15" name="Picture 14">
            <a:extLst>
              <a:ext uri="{FF2B5EF4-FFF2-40B4-BE49-F238E27FC236}">
                <a16:creationId xmlns:a16="http://schemas.microsoft.com/office/drawing/2014/main" id="{F47420A3-D6F4-6E3B-2399-C104FD915A1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4331413">
            <a:off x="138567" y="1106688"/>
            <a:ext cx="5147313" cy="5055670"/>
          </a:xfrm>
          <a:prstGeom prst="rect">
            <a:avLst/>
          </a:prstGeom>
        </p:spPr>
      </p:pic>
      <p:pic>
        <p:nvPicPr>
          <p:cNvPr id="16" name="Picture 15" descr="Photograph of a medical student performing an ultrasound scan on a patient using a handheld device, with a monitor displaying a detailed fetal ultrasound image and 3D fetal models. ">
            <a:extLst>
              <a:ext uri="{FF2B5EF4-FFF2-40B4-BE49-F238E27FC236}">
                <a16:creationId xmlns:a16="http://schemas.microsoft.com/office/drawing/2014/main" id="{FCBDE5C9-F6D9-E41D-DFCF-FBD2685E105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717810" y="1517501"/>
            <a:ext cx="2943666" cy="3679583"/>
          </a:xfrm>
          <a:prstGeom prst="rect">
            <a:avLst/>
          </a:prstGeom>
        </p:spPr>
      </p:pic>
      <p:grpSp>
        <p:nvGrpSpPr>
          <p:cNvPr id="23" name="Group 22">
            <a:extLst>
              <a:ext uri="{FF2B5EF4-FFF2-40B4-BE49-F238E27FC236}">
                <a16:creationId xmlns:a16="http://schemas.microsoft.com/office/drawing/2014/main" id="{AF09977C-0633-4D4C-7912-935E053E427C}"/>
              </a:ext>
              <a:ext uri="{C183D7F6-B498-43B3-948B-1728B52AA6E4}">
                <adec:decorative xmlns:adec="http://schemas.microsoft.com/office/drawing/2017/decorative" val="1"/>
              </a:ext>
            </a:extLst>
          </p:cNvPr>
          <p:cNvGrpSpPr/>
          <p:nvPr/>
        </p:nvGrpSpPr>
        <p:grpSpPr>
          <a:xfrm>
            <a:off x="3640183" y="4010873"/>
            <a:ext cx="1848973" cy="1848973"/>
            <a:chOff x="3904088" y="3885383"/>
            <a:chExt cx="1926075" cy="1926075"/>
          </a:xfrm>
        </p:grpSpPr>
        <p:sp>
          <p:nvSpPr>
            <p:cNvPr id="18" name="Rectangle 17">
              <a:extLst>
                <a:ext uri="{FF2B5EF4-FFF2-40B4-BE49-F238E27FC236}">
                  <a16:creationId xmlns:a16="http://schemas.microsoft.com/office/drawing/2014/main" id="{638707C2-A07F-D14F-7B5F-D21E024B868A}"/>
                </a:ext>
              </a:extLst>
            </p:cNvPr>
            <p:cNvSpPr/>
            <p:nvPr/>
          </p:nvSpPr>
          <p:spPr>
            <a:xfrm>
              <a:off x="3904088" y="3885383"/>
              <a:ext cx="1926075" cy="1926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752CBA9A-295E-B4A3-6E31-480180F95C7C}"/>
                </a:ext>
              </a:extLst>
            </p:cNvPr>
            <p:cNvPicPr>
              <a:picLocks noChangeAspect="1"/>
            </p:cNvPicPr>
            <p:nvPr/>
          </p:nvPicPr>
          <p:blipFill>
            <a:blip r:embed="rId5"/>
            <a:stretch>
              <a:fillRect/>
            </a:stretch>
          </p:blipFill>
          <p:spPr>
            <a:xfrm>
              <a:off x="4147317" y="4113295"/>
              <a:ext cx="1424306" cy="1470251"/>
            </a:xfrm>
            <a:prstGeom prst="rect">
              <a:avLst/>
            </a:prstGeom>
          </p:spPr>
        </p:pic>
      </p:grpSp>
      <p:sp>
        <p:nvSpPr>
          <p:cNvPr id="8" name="Rectangle 7">
            <a:extLst>
              <a:ext uri="{FF2B5EF4-FFF2-40B4-BE49-F238E27FC236}">
                <a16:creationId xmlns:a16="http://schemas.microsoft.com/office/drawing/2014/main" id="{29EF1E78-4B29-85C7-8366-2C6828BDEC1D}"/>
              </a:ext>
              <a:ext uri="{C183D7F6-B498-43B3-948B-1728B52AA6E4}">
                <adec:decorative xmlns:adec="http://schemas.microsoft.com/office/drawing/2017/decorative" val="1"/>
              </a:ext>
            </a:extLst>
          </p:cNvPr>
          <p:cNvSpPr/>
          <p:nvPr/>
        </p:nvSpPr>
        <p:spPr>
          <a:xfrm>
            <a:off x="6779287" y="1665758"/>
            <a:ext cx="4233705" cy="4609835"/>
          </a:xfrm>
          <a:prstGeom prst="rect">
            <a:avLst/>
          </a:prstGeom>
          <a:solidFill>
            <a:schemeClr val="accent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537BD72D-E16E-B25A-E273-8466F0C2D0AB}"/>
              </a:ext>
            </a:extLst>
          </p:cNvPr>
          <p:cNvSpPr txBox="1">
            <a:spLocks/>
          </p:cNvSpPr>
          <p:nvPr/>
        </p:nvSpPr>
        <p:spPr>
          <a:xfrm>
            <a:off x="7109488" y="1665758"/>
            <a:ext cx="3903504" cy="4609836"/>
          </a:xfrm>
          <a:prstGeom prst="rect">
            <a:avLst/>
          </a:prstGeom>
        </p:spPr>
        <p:txBody>
          <a:bodyPr vert="horz" lIns="91440" tIns="182880" rIns="91440" bIns="18288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400"/>
              </a:spcAft>
              <a:buNone/>
              <a:defRPr/>
            </a:pPr>
            <a:r>
              <a:rPr lang="en-US" sz="2400" b="1">
                <a:solidFill>
                  <a:schemeClr val="bg1"/>
                </a:solidFill>
                <a:latin typeface="Calibri" panose="020F0502020204030204" pitchFamily="34" charset="0"/>
                <a:ea typeface="Calibri"/>
                <a:cs typeface="Calibri" panose="020F0502020204030204" pitchFamily="34" charset="0"/>
              </a:rPr>
              <a:t>Enrolling Now:</a:t>
            </a:r>
            <a:endParaRPr lang="en-US" sz="2400" b="1">
              <a:solidFill>
                <a:schemeClr val="bg1"/>
              </a:solidFill>
              <a:latin typeface="Calibri" panose="020F0502020204030204" pitchFamily="34" charset="0"/>
              <a:cs typeface="Calibri" panose="020F0502020204030204" pitchFamily="34" charset="0"/>
            </a:endParaRPr>
          </a:p>
          <a:p>
            <a:pPr marL="285750" indent="-285750">
              <a:lnSpc>
                <a:spcPct val="100000"/>
              </a:lnSpc>
              <a:spcBef>
                <a:spcPts val="0"/>
              </a:spcBef>
              <a:spcAft>
                <a:spcPts val="500"/>
              </a:spcAft>
              <a:buFont typeface="Arial,Sans-Serif"/>
              <a:buChar char="•"/>
              <a:defRPr/>
            </a:pPr>
            <a:r>
              <a:rPr lang="en-US" sz="1600">
                <a:solidFill>
                  <a:schemeClr val="bg1"/>
                </a:solidFill>
                <a:latin typeface="Calibri"/>
                <a:ea typeface="Calibri"/>
                <a:cs typeface="Calibri"/>
              </a:rPr>
              <a:t>Elementary Education, BAS</a:t>
            </a:r>
          </a:p>
          <a:p>
            <a:pPr marL="285750" indent="-285750">
              <a:lnSpc>
                <a:spcPct val="100000"/>
              </a:lnSpc>
              <a:spcBef>
                <a:spcPts val="0"/>
              </a:spcBef>
              <a:spcAft>
                <a:spcPts val="500"/>
              </a:spcAft>
              <a:buFont typeface="Arial,Sans-Serif"/>
              <a:buChar char="•"/>
              <a:defRPr/>
            </a:pPr>
            <a:r>
              <a:rPr lang="en-US" sz="1600">
                <a:solidFill>
                  <a:schemeClr val="bg1"/>
                </a:solidFill>
                <a:latin typeface="Calibri"/>
                <a:ea typeface="Calibri"/>
                <a:cs typeface="Calibri"/>
              </a:rPr>
              <a:t>Diagnostic Medical Sonography</a:t>
            </a:r>
            <a:endParaRPr lang="en-US">
              <a:solidFill>
                <a:schemeClr val="bg1"/>
              </a:solidFill>
            </a:endParaRPr>
          </a:p>
          <a:p>
            <a:pPr marL="285750" indent="-285750">
              <a:lnSpc>
                <a:spcPct val="100000"/>
              </a:lnSpc>
              <a:spcBef>
                <a:spcPts val="0"/>
              </a:spcBef>
              <a:spcAft>
                <a:spcPts val="500"/>
              </a:spcAft>
              <a:buFont typeface="Arial,Sans-Serif"/>
              <a:buChar char="•"/>
              <a:defRPr/>
            </a:pPr>
            <a:r>
              <a:rPr lang="en-US" sz="1600">
                <a:solidFill>
                  <a:schemeClr val="bg1"/>
                </a:solidFill>
                <a:latin typeface="Calibri"/>
                <a:ea typeface="Calibri"/>
                <a:cs typeface="Calibri"/>
              </a:rPr>
              <a:t>CNC Machining Certificate</a:t>
            </a:r>
          </a:p>
          <a:p>
            <a:pPr marL="0" indent="0">
              <a:lnSpc>
                <a:spcPct val="100000"/>
              </a:lnSpc>
              <a:spcBef>
                <a:spcPts val="1200"/>
              </a:spcBef>
              <a:spcAft>
                <a:spcPts val="500"/>
              </a:spcAft>
              <a:buNone/>
              <a:defRPr/>
            </a:pPr>
            <a:r>
              <a:rPr lang="en-US" sz="2400" b="1">
                <a:solidFill>
                  <a:schemeClr val="bg1"/>
                </a:solidFill>
                <a:latin typeface="Calibri" panose="020F0502020204030204" pitchFamily="34" charset="0"/>
                <a:ea typeface="Calibri"/>
                <a:cs typeface="Calibri" panose="020F0502020204030204" pitchFamily="34" charset="0"/>
              </a:rPr>
              <a:t>In Development:</a:t>
            </a:r>
          </a:p>
          <a:p>
            <a:pPr marL="285750" indent="-285750">
              <a:lnSpc>
                <a:spcPct val="100000"/>
              </a:lnSpc>
              <a:spcBef>
                <a:spcPts val="0"/>
              </a:spcBef>
              <a:spcAft>
                <a:spcPts val="500"/>
              </a:spcAft>
              <a:buFont typeface="Arial,Sans-Serif"/>
              <a:buChar char="•"/>
              <a:defRPr/>
            </a:pPr>
            <a:r>
              <a:rPr lang="en-US" sz="1600">
                <a:solidFill>
                  <a:schemeClr val="bg1"/>
                </a:solidFill>
                <a:latin typeface="Calibri" panose="020F0502020204030204" pitchFamily="34" charset="0"/>
                <a:ea typeface="Calibri"/>
                <a:cs typeface="Calibri" panose="020F0502020204030204" pitchFamily="34" charset="0"/>
              </a:rPr>
              <a:t>Special Education, BAS</a:t>
            </a:r>
            <a:endParaRPr lang="en-US" sz="1600">
              <a:solidFill>
                <a:srgbClr val="0A3A5F"/>
              </a:solidFill>
              <a:latin typeface="Calibri" panose="020F0502020204030204" pitchFamily="34" charset="0"/>
              <a:ea typeface="Calibri"/>
              <a:cs typeface="Calibri" panose="020F0502020204030204" pitchFamily="34" charset="0"/>
            </a:endParaRPr>
          </a:p>
          <a:p>
            <a:pPr marL="285750" indent="-285750">
              <a:lnSpc>
                <a:spcPct val="100000"/>
              </a:lnSpc>
              <a:spcBef>
                <a:spcPts val="0"/>
              </a:spcBef>
              <a:spcAft>
                <a:spcPts val="500"/>
              </a:spcAft>
              <a:buFont typeface="Arial,Sans-Serif"/>
              <a:buChar char="•"/>
              <a:defRPr/>
            </a:pPr>
            <a:r>
              <a:rPr lang="en-US" sz="1600">
                <a:solidFill>
                  <a:schemeClr val="bg1"/>
                </a:solidFill>
                <a:latin typeface="Calibri" panose="020F0502020204030204" pitchFamily="34" charset="0"/>
                <a:ea typeface="Calibri"/>
                <a:cs typeface="Calibri" panose="020F0502020204030204" pitchFamily="34" charset="0"/>
              </a:rPr>
              <a:t>Healthcare Administration, BAS</a:t>
            </a:r>
          </a:p>
          <a:p>
            <a:pPr marL="285750" indent="-285750">
              <a:lnSpc>
                <a:spcPct val="100000"/>
              </a:lnSpc>
              <a:spcBef>
                <a:spcPts val="0"/>
              </a:spcBef>
              <a:spcAft>
                <a:spcPts val="500"/>
              </a:spcAft>
              <a:buFont typeface="Arial,Sans-Serif"/>
              <a:buChar char="•"/>
              <a:defRPr/>
            </a:pPr>
            <a:r>
              <a:rPr lang="en-US" sz="1600">
                <a:solidFill>
                  <a:schemeClr val="bg1"/>
                </a:solidFill>
                <a:latin typeface="Source Sans 3"/>
                <a:ea typeface="Calibri"/>
                <a:cs typeface="Calibri"/>
              </a:rPr>
              <a:t>Diagnostic Medical Sonography, BAS</a:t>
            </a:r>
            <a:endParaRPr lang="en-US" sz="1600">
              <a:solidFill>
                <a:schemeClr val="bg1"/>
              </a:solidFill>
              <a:latin typeface="Calibri" panose="020F0502020204030204" pitchFamily="34" charset="0"/>
              <a:ea typeface="Calibri"/>
              <a:cs typeface="Calibri"/>
            </a:endParaRPr>
          </a:p>
        </p:txBody>
      </p:sp>
      <p:pic>
        <p:nvPicPr>
          <p:cNvPr id="5" name="Picture 4">
            <a:extLst>
              <a:ext uri="{FF2B5EF4-FFF2-40B4-BE49-F238E27FC236}">
                <a16:creationId xmlns:a16="http://schemas.microsoft.com/office/drawing/2014/main" id="{BC7D4F5B-1BEA-553A-D696-1E2DB55CB051}"/>
              </a:ext>
              <a:ext uri="{C183D7F6-B498-43B3-948B-1728B52AA6E4}">
                <adec:decorative xmlns:adec="http://schemas.microsoft.com/office/drawing/2017/decorative" val="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3048"/>
          <a:stretch>
            <a:fillRect/>
          </a:stretch>
        </p:blipFill>
        <p:spPr>
          <a:xfrm>
            <a:off x="6779286" y="1609973"/>
            <a:ext cx="4233705" cy="549275"/>
          </a:xfrm>
          <a:prstGeom prst="rect">
            <a:avLst/>
          </a:prstGeom>
        </p:spPr>
      </p:pic>
    </p:spTree>
    <p:extLst>
      <p:ext uri="{BB962C8B-B14F-4D97-AF65-F5344CB8AC3E}">
        <p14:creationId xmlns:p14="http://schemas.microsoft.com/office/powerpoint/2010/main" val="28211407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3C303D-5ABA-C1C6-A3AC-1877E3CFA9A1}"/>
              </a:ext>
            </a:extLst>
          </p:cNvPr>
          <p:cNvSpPr>
            <a:spLocks noGrp="1"/>
          </p:cNvSpPr>
          <p:nvPr>
            <p:ph type="title"/>
          </p:nvPr>
        </p:nvSpPr>
        <p:spPr>
          <a:xfrm>
            <a:off x="838200" y="3581305"/>
            <a:ext cx="10515600" cy="670749"/>
          </a:xfrm>
        </p:spPr>
        <p:txBody>
          <a:bodyPr>
            <a:noAutofit/>
          </a:bodyPr>
          <a:lstStyle/>
          <a:p>
            <a:r>
              <a:rPr lang="en-US" sz="4800" dirty="0"/>
              <a:t>Student Experience &amp; Equity</a:t>
            </a:r>
            <a:endParaRPr lang="en-US" dirty="0"/>
          </a:p>
        </p:txBody>
      </p:sp>
      <p:pic>
        <p:nvPicPr>
          <p:cNvPr id="3" name="Picture 2">
            <a:extLst>
              <a:ext uri="{FF2B5EF4-FFF2-40B4-BE49-F238E27FC236}">
                <a16:creationId xmlns:a16="http://schemas.microsoft.com/office/drawing/2014/main" id="{B883C32F-4322-BFC0-6667-285404C123D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80691" y="1853533"/>
            <a:ext cx="1630618" cy="1260334"/>
          </a:xfrm>
          <a:prstGeom prst="rect">
            <a:avLst/>
          </a:prstGeom>
        </p:spPr>
      </p:pic>
    </p:spTree>
    <p:extLst>
      <p:ext uri="{BB962C8B-B14F-4D97-AF65-F5344CB8AC3E}">
        <p14:creationId xmlns:p14="http://schemas.microsoft.com/office/powerpoint/2010/main" val="39364107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64CA7-39DC-ED2B-D6D2-91320E5691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248A19-DB33-1125-70FF-25FE31CBFB3A}"/>
              </a:ext>
            </a:extLst>
          </p:cNvPr>
          <p:cNvSpPr>
            <a:spLocks noGrp="1"/>
          </p:cNvSpPr>
          <p:nvPr>
            <p:ph type="title"/>
          </p:nvPr>
        </p:nvSpPr>
        <p:spPr>
          <a:xfrm>
            <a:off x="478780" y="250724"/>
            <a:ext cx="10875020" cy="937316"/>
          </a:xfrm>
        </p:spPr>
        <p:txBody>
          <a:bodyPr/>
          <a:lstStyle/>
          <a:p>
            <a:r>
              <a:rPr lang="en-US" dirty="0"/>
              <a:t>Single Stop – 5 Year Summary</a:t>
            </a:r>
          </a:p>
        </p:txBody>
      </p:sp>
      <p:pic>
        <p:nvPicPr>
          <p:cNvPr id="3" name="Picture 2" descr="Single Stop Website">
            <a:extLst>
              <a:ext uri="{FF2B5EF4-FFF2-40B4-BE49-F238E27FC236}">
                <a16:creationId xmlns:a16="http://schemas.microsoft.com/office/drawing/2014/main" id="{32D81D18-5A83-AF6C-5E6A-367CC4DA858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797084" y="250724"/>
            <a:ext cx="2018439" cy="547929"/>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a:extLst>
              <a:ext uri="{FF2B5EF4-FFF2-40B4-BE49-F238E27FC236}">
                <a16:creationId xmlns:a16="http://schemas.microsoft.com/office/drawing/2014/main" id="{231CEBD5-7085-2FC0-70C6-1584B97AE3E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440394" y="1525733"/>
            <a:ext cx="1079543" cy="1079543"/>
          </a:xfrm>
          <a:prstGeom prst="rect">
            <a:avLst/>
          </a:prstGeom>
        </p:spPr>
      </p:pic>
      <p:pic>
        <p:nvPicPr>
          <p:cNvPr id="8" name="Graphic 7">
            <a:extLst>
              <a:ext uri="{FF2B5EF4-FFF2-40B4-BE49-F238E27FC236}">
                <a16:creationId xmlns:a16="http://schemas.microsoft.com/office/drawing/2014/main" id="{0F9889EB-CCA2-E555-4DEA-A2EAE5DB4BA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615651" y="1575701"/>
            <a:ext cx="960698" cy="933178"/>
          </a:xfrm>
          <a:prstGeom prst="rect">
            <a:avLst/>
          </a:prstGeom>
        </p:spPr>
      </p:pic>
      <p:pic>
        <p:nvPicPr>
          <p:cNvPr id="9" name="Graphic 8">
            <a:extLst>
              <a:ext uri="{FF2B5EF4-FFF2-40B4-BE49-F238E27FC236}">
                <a16:creationId xmlns:a16="http://schemas.microsoft.com/office/drawing/2014/main" id="{16256F38-705C-1C28-3CE2-06BCE6B76FA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423759" y="1513298"/>
            <a:ext cx="1060119" cy="1060119"/>
          </a:xfrm>
          <a:prstGeom prst="rect">
            <a:avLst/>
          </a:prstGeom>
        </p:spPr>
      </p:pic>
      <p:sp>
        <p:nvSpPr>
          <p:cNvPr id="32" name="TextBox 31">
            <a:extLst>
              <a:ext uri="{FF2B5EF4-FFF2-40B4-BE49-F238E27FC236}">
                <a16:creationId xmlns:a16="http://schemas.microsoft.com/office/drawing/2014/main" id="{9CCAF8ED-6C2D-2C34-C77F-F6D05F62BC35}"/>
              </a:ext>
            </a:extLst>
          </p:cNvPr>
          <p:cNvSpPr txBox="1"/>
          <p:nvPr/>
        </p:nvSpPr>
        <p:spPr>
          <a:xfrm>
            <a:off x="803023" y="2680605"/>
            <a:ext cx="237600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600"/>
              </a:spcBef>
            </a:pPr>
            <a:r>
              <a:rPr lang="en-US" sz="2000" b="1">
                <a:ea typeface="Calibri"/>
                <a:cs typeface="Calibri"/>
              </a:rPr>
              <a:t>2,778</a:t>
            </a:r>
            <a:br>
              <a:rPr lang="en-US" sz="1400">
                <a:ea typeface="Calibri"/>
                <a:cs typeface="Calibri"/>
              </a:rPr>
            </a:br>
            <a:r>
              <a:rPr lang="en-US" sz="1600">
                <a:ea typeface="Calibri"/>
                <a:cs typeface="Calibri"/>
              </a:rPr>
              <a:t>total participants</a:t>
            </a:r>
            <a:endParaRPr lang="en-US" sz="1400">
              <a:ea typeface="Calibri"/>
              <a:cs typeface="Calibri"/>
            </a:endParaRPr>
          </a:p>
        </p:txBody>
      </p:sp>
      <p:sp>
        <p:nvSpPr>
          <p:cNvPr id="11" name="TextBox 10">
            <a:extLst>
              <a:ext uri="{FF2B5EF4-FFF2-40B4-BE49-F238E27FC236}">
                <a16:creationId xmlns:a16="http://schemas.microsoft.com/office/drawing/2014/main" id="{3329F50E-66D6-0966-DE5A-197BBCA8BB14}"/>
              </a:ext>
            </a:extLst>
          </p:cNvPr>
          <p:cNvSpPr txBox="1"/>
          <p:nvPr/>
        </p:nvSpPr>
        <p:spPr>
          <a:xfrm>
            <a:off x="4718117" y="2680605"/>
            <a:ext cx="2755766"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600"/>
              </a:spcBef>
            </a:pPr>
            <a:r>
              <a:rPr lang="en-US" sz="2000" b="1">
                <a:ea typeface="Calibri"/>
                <a:cs typeface="Calibri"/>
              </a:rPr>
              <a:t>11,677</a:t>
            </a:r>
            <a:br>
              <a:rPr lang="en-US" sz="1400">
                <a:ea typeface="Calibri"/>
                <a:cs typeface="Calibri"/>
              </a:rPr>
            </a:br>
            <a:r>
              <a:rPr lang="en-US" sz="1600">
                <a:ea typeface="Calibri"/>
                <a:cs typeface="Calibri"/>
              </a:rPr>
              <a:t>referrals made to on-campus and community resources</a:t>
            </a:r>
            <a:endParaRPr lang="en-US" sz="1400">
              <a:ea typeface="Calibri"/>
              <a:cs typeface="Calibri"/>
            </a:endParaRPr>
          </a:p>
        </p:txBody>
      </p:sp>
      <p:sp>
        <p:nvSpPr>
          <p:cNvPr id="12" name="TextBox 11">
            <a:extLst>
              <a:ext uri="{FF2B5EF4-FFF2-40B4-BE49-F238E27FC236}">
                <a16:creationId xmlns:a16="http://schemas.microsoft.com/office/drawing/2014/main" id="{CEAB193D-87E1-8BEC-A1ED-FF7EF386E9EF}"/>
              </a:ext>
            </a:extLst>
          </p:cNvPr>
          <p:cNvSpPr txBox="1"/>
          <p:nvPr/>
        </p:nvSpPr>
        <p:spPr>
          <a:xfrm>
            <a:off x="8349294" y="2680605"/>
            <a:ext cx="3209050"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600"/>
              </a:spcBef>
            </a:pPr>
            <a:r>
              <a:rPr lang="en-US" sz="2000" b="1">
                <a:ea typeface="Calibri"/>
                <a:cs typeface="Calibri"/>
              </a:rPr>
              <a:t>145,637</a:t>
            </a:r>
            <a:br>
              <a:rPr lang="en-US" sz="1400">
                <a:ea typeface="Calibri"/>
                <a:cs typeface="Calibri"/>
              </a:rPr>
            </a:br>
            <a:r>
              <a:rPr lang="en-US" sz="1600">
                <a:ea typeface="Calibri"/>
                <a:cs typeface="Calibri"/>
              </a:rPr>
              <a:t>food pantries visitors across campuses</a:t>
            </a:r>
            <a:endParaRPr lang="en-US" sz="1400">
              <a:ea typeface="Calibri"/>
              <a:cs typeface="Calibri"/>
            </a:endParaRPr>
          </a:p>
        </p:txBody>
      </p:sp>
      <p:cxnSp>
        <p:nvCxnSpPr>
          <p:cNvPr id="13" name="Straight Connector 12">
            <a:extLst>
              <a:ext uri="{FF2B5EF4-FFF2-40B4-BE49-F238E27FC236}">
                <a16:creationId xmlns:a16="http://schemas.microsoft.com/office/drawing/2014/main" id="{0910BE9A-D25C-064F-62E0-5884CD161C62}"/>
              </a:ext>
              <a:ext uri="{C183D7F6-B498-43B3-948B-1728B52AA6E4}">
                <adec:decorative xmlns:adec="http://schemas.microsoft.com/office/drawing/2017/decorative" val="1"/>
              </a:ext>
            </a:extLst>
          </p:cNvPr>
          <p:cNvCxnSpPr>
            <a:cxnSpLocks/>
          </p:cNvCxnSpPr>
          <p:nvPr/>
        </p:nvCxnSpPr>
        <p:spPr>
          <a:xfrm>
            <a:off x="4089568" y="1561373"/>
            <a:ext cx="0" cy="1945410"/>
          </a:xfrm>
          <a:prstGeom prst="line">
            <a:avLst/>
          </a:prstGeom>
          <a:ln w="28575">
            <a:solidFill>
              <a:srgbClr val="7CB742"/>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BEB5FF9D-85C3-35AC-88FD-F2BC0E0B72CE}"/>
              </a:ext>
              <a:ext uri="{C183D7F6-B498-43B3-948B-1728B52AA6E4}">
                <adec:decorative xmlns:adec="http://schemas.microsoft.com/office/drawing/2017/decorative" val="1"/>
              </a:ext>
            </a:extLst>
          </p:cNvPr>
          <p:cNvCxnSpPr>
            <a:cxnSpLocks/>
          </p:cNvCxnSpPr>
          <p:nvPr/>
        </p:nvCxnSpPr>
        <p:spPr>
          <a:xfrm>
            <a:off x="7911588" y="1561373"/>
            <a:ext cx="0" cy="1945410"/>
          </a:xfrm>
          <a:prstGeom prst="line">
            <a:avLst/>
          </a:prstGeom>
          <a:ln w="28575">
            <a:solidFill>
              <a:srgbClr val="7CB742"/>
            </a:solidFill>
          </a:ln>
        </p:spPr>
        <p:style>
          <a:lnRef idx="1">
            <a:schemeClr val="dk1"/>
          </a:lnRef>
          <a:fillRef idx="0">
            <a:schemeClr val="dk1"/>
          </a:fillRef>
          <a:effectRef idx="0">
            <a:schemeClr val="dk1"/>
          </a:effectRef>
          <a:fontRef idx="minor">
            <a:schemeClr val="tx1"/>
          </a:fontRef>
        </p:style>
      </p:cxnSp>
      <p:pic>
        <p:nvPicPr>
          <p:cNvPr id="25" name="Graphic 24">
            <a:extLst>
              <a:ext uri="{FF2B5EF4-FFF2-40B4-BE49-F238E27FC236}">
                <a16:creationId xmlns:a16="http://schemas.microsoft.com/office/drawing/2014/main" id="{E8478E55-601E-D0EB-E5F4-30A3363E6E0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435520" y="3826806"/>
            <a:ext cx="1138248" cy="1138248"/>
          </a:xfrm>
          <a:prstGeom prst="rect">
            <a:avLst/>
          </a:prstGeom>
        </p:spPr>
      </p:pic>
      <p:pic>
        <p:nvPicPr>
          <p:cNvPr id="26" name="Graphic 25">
            <a:extLst>
              <a:ext uri="{FF2B5EF4-FFF2-40B4-BE49-F238E27FC236}">
                <a16:creationId xmlns:a16="http://schemas.microsoft.com/office/drawing/2014/main" id="{181B5752-6D0D-891A-B338-184BC0D5E17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5627667" y="3967799"/>
            <a:ext cx="937316" cy="937316"/>
          </a:xfrm>
          <a:prstGeom prst="rect">
            <a:avLst/>
          </a:prstGeom>
        </p:spPr>
      </p:pic>
      <p:sp>
        <p:nvSpPr>
          <p:cNvPr id="27" name="TextBox 26">
            <a:extLst>
              <a:ext uri="{FF2B5EF4-FFF2-40B4-BE49-F238E27FC236}">
                <a16:creationId xmlns:a16="http://schemas.microsoft.com/office/drawing/2014/main" id="{3396F972-8C3C-E00B-4246-F78EF34F89A5}"/>
              </a:ext>
            </a:extLst>
          </p:cNvPr>
          <p:cNvSpPr txBox="1"/>
          <p:nvPr/>
        </p:nvSpPr>
        <p:spPr>
          <a:xfrm>
            <a:off x="704018" y="5057019"/>
            <a:ext cx="260125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600"/>
              </a:spcBef>
            </a:pPr>
            <a:r>
              <a:rPr lang="en-US" sz="2000" b="1">
                <a:ea typeface="Calibri"/>
                <a:cs typeface="Calibri"/>
              </a:rPr>
              <a:t>20,313</a:t>
            </a:r>
            <a:br>
              <a:rPr lang="en-US" sz="1400">
                <a:ea typeface="Calibri"/>
                <a:cs typeface="Calibri"/>
              </a:rPr>
            </a:br>
            <a:r>
              <a:rPr lang="en-US" sz="1600">
                <a:ea typeface="Calibri"/>
                <a:cs typeface="Calibri"/>
              </a:rPr>
              <a:t>mobile food market visitors</a:t>
            </a:r>
            <a:endParaRPr lang="en-US" sz="1400">
              <a:ea typeface="Calibri"/>
              <a:cs typeface="Calibri"/>
            </a:endParaRPr>
          </a:p>
        </p:txBody>
      </p:sp>
      <p:sp>
        <p:nvSpPr>
          <p:cNvPr id="28" name="TextBox 27">
            <a:extLst>
              <a:ext uri="{FF2B5EF4-FFF2-40B4-BE49-F238E27FC236}">
                <a16:creationId xmlns:a16="http://schemas.microsoft.com/office/drawing/2014/main" id="{5A53B9E5-0FD7-4D0A-528E-A9605DCFA7B6}"/>
              </a:ext>
            </a:extLst>
          </p:cNvPr>
          <p:cNvSpPr txBox="1"/>
          <p:nvPr/>
        </p:nvSpPr>
        <p:spPr>
          <a:xfrm>
            <a:off x="4491475" y="4981678"/>
            <a:ext cx="320905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600"/>
              </a:spcBef>
            </a:pPr>
            <a:r>
              <a:rPr lang="en-US" sz="2000" b="1">
                <a:ea typeface="Calibri"/>
                <a:cs typeface="Calibri"/>
              </a:rPr>
              <a:t>$42.1 M</a:t>
            </a:r>
            <a:br>
              <a:rPr lang="en-US" sz="1400">
                <a:ea typeface="Calibri"/>
                <a:cs typeface="Calibri"/>
              </a:rPr>
            </a:br>
            <a:r>
              <a:rPr lang="en-US" sz="1600">
                <a:ea typeface="Calibri"/>
                <a:cs typeface="Calibri"/>
              </a:rPr>
              <a:t>in benefit assistance</a:t>
            </a:r>
            <a:endParaRPr lang="en-US" sz="1400">
              <a:ea typeface="Calibri"/>
              <a:cs typeface="Calibri"/>
            </a:endParaRPr>
          </a:p>
        </p:txBody>
      </p:sp>
      <p:cxnSp>
        <p:nvCxnSpPr>
          <p:cNvPr id="30" name="Straight Connector 29">
            <a:extLst>
              <a:ext uri="{FF2B5EF4-FFF2-40B4-BE49-F238E27FC236}">
                <a16:creationId xmlns:a16="http://schemas.microsoft.com/office/drawing/2014/main" id="{0643E5DB-4FA3-FACF-C5BC-0F827A84EE0C}"/>
              </a:ext>
              <a:ext uri="{C183D7F6-B498-43B3-948B-1728B52AA6E4}">
                <adec:decorative xmlns:adec="http://schemas.microsoft.com/office/drawing/2017/decorative" val="1"/>
              </a:ext>
            </a:extLst>
          </p:cNvPr>
          <p:cNvCxnSpPr>
            <a:cxnSpLocks/>
          </p:cNvCxnSpPr>
          <p:nvPr/>
        </p:nvCxnSpPr>
        <p:spPr>
          <a:xfrm>
            <a:off x="4089568" y="3862446"/>
            <a:ext cx="0" cy="1945410"/>
          </a:xfrm>
          <a:prstGeom prst="line">
            <a:avLst/>
          </a:prstGeom>
          <a:ln w="28575">
            <a:solidFill>
              <a:srgbClr val="7CB742"/>
            </a:solidFill>
          </a:ln>
        </p:spPr>
        <p:style>
          <a:lnRef idx="1">
            <a:schemeClr val="dk1"/>
          </a:lnRef>
          <a:fillRef idx="0">
            <a:schemeClr val="dk1"/>
          </a:fillRef>
          <a:effectRef idx="0">
            <a:schemeClr val="dk1"/>
          </a:effectRef>
          <a:fontRef idx="minor">
            <a:schemeClr val="tx1"/>
          </a:fontRef>
        </p:style>
      </p:cxnSp>
      <p:sp>
        <p:nvSpPr>
          <p:cNvPr id="6" name="Alternate Process 5">
            <a:extLst>
              <a:ext uri="{FF2B5EF4-FFF2-40B4-BE49-F238E27FC236}">
                <a16:creationId xmlns:a16="http://schemas.microsoft.com/office/drawing/2014/main" id="{60910EEC-A6A4-DB07-2E0E-D8E4DBCA2DBB}"/>
              </a:ext>
            </a:extLst>
          </p:cNvPr>
          <p:cNvSpPr/>
          <p:nvPr/>
        </p:nvSpPr>
        <p:spPr>
          <a:xfrm>
            <a:off x="8808226" y="4258381"/>
            <a:ext cx="2274888" cy="1196728"/>
          </a:xfrm>
          <a:prstGeom prst="flowChartAlternateProcess">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b="1">
                <a:solidFill>
                  <a:schemeClr val="bg1"/>
                </a:solidFill>
              </a:rPr>
              <a:t>#1 Program in Colorado, Fifth consecutive year</a:t>
            </a:r>
          </a:p>
        </p:txBody>
      </p:sp>
      <p:cxnSp>
        <p:nvCxnSpPr>
          <p:cNvPr id="10" name="Straight Connector 9">
            <a:extLst>
              <a:ext uri="{FF2B5EF4-FFF2-40B4-BE49-F238E27FC236}">
                <a16:creationId xmlns:a16="http://schemas.microsoft.com/office/drawing/2014/main" id="{F2265CAD-EE0A-E016-81C1-FAE46AD9E6CE}"/>
              </a:ext>
              <a:ext uri="{C183D7F6-B498-43B3-948B-1728B52AA6E4}">
                <adec:decorative xmlns:adec="http://schemas.microsoft.com/office/drawing/2017/decorative" val="1"/>
              </a:ext>
            </a:extLst>
          </p:cNvPr>
          <p:cNvCxnSpPr>
            <a:cxnSpLocks/>
          </p:cNvCxnSpPr>
          <p:nvPr/>
        </p:nvCxnSpPr>
        <p:spPr>
          <a:xfrm>
            <a:off x="7924968" y="3862446"/>
            <a:ext cx="0" cy="1945410"/>
          </a:xfrm>
          <a:prstGeom prst="line">
            <a:avLst/>
          </a:prstGeom>
          <a:ln w="28575">
            <a:solidFill>
              <a:srgbClr val="7CB74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613862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2A247-3F73-D044-D0AD-5005C25E1C7E}"/>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E1C89EC3-7FC6-FDF2-B6CA-70D3F54C3901}"/>
              </a:ext>
            </a:extLst>
          </p:cNvPr>
          <p:cNvSpPr txBox="1">
            <a:spLocks noGrp="1"/>
          </p:cNvSpPr>
          <p:nvPr>
            <p:ph type="title" idx="4294967295"/>
          </p:nvPr>
        </p:nvSpPr>
        <p:spPr>
          <a:xfrm>
            <a:off x="838200" y="3581305"/>
            <a:ext cx="10515600" cy="6707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lnSpc>
                <a:spcPct val="90000"/>
              </a:lnSpc>
              <a:spcBef>
                <a:spcPct val="0"/>
              </a:spcBef>
              <a:buNone/>
              <a:defRPr sz="4200" b="0" i="0" kern="1200">
                <a:solidFill>
                  <a:schemeClr val="bg1"/>
                </a:solidFill>
                <a:latin typeface="Sanchez" panose="02000000000000000000" pitchFamily="2"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Strategic Plan</a:t>
            </a:r>
          </a:p>
        </p:txBody>
      </p:sp>
      <p:pic>
        <p:nvPicPr>
          <p:cNvPr id="2" name="Picture 1">
            <a:extLst>
              <a:ext uri="{FF2B5EF4-FFF2-40B4-BE49-F238E27FC236}">
                <a16:creationId xmlns:a16="http://schemas.microsoft.com/office/drawing/2014/main" id="{5479039E-6C98-36FE-229C-FD3E063DFD8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467001" y="1914780"/>
            <a:ext cx="1257997" cy="1257997"/>
          </a:xfrm>
          <a:prstGeom prst="rect">
            <a:avLst/>
          </a:prstGeom>
        </p:spPr>
      </p:pic>
    </p:spTree>
    <p:extLst>
      <p:ext uri="{BB962C8B-B14F-4D97-AF65-F5344CB8AC3E}">
        <p14:creationId xmlns:p14="http://schemas.microsoft.com/office/powerpoint/2010/main" val="8086479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C32F6-730F-0EAA-F7A1-51A3391A83EE}"/>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1FC71DEA-8CEF-2C26-E754-A8A8DB0529AF}"/>
              </a:ext>
            </a:extLst>
          </p:cNvPr>
          <p:cNvSpPr txBox="1">
            <a:spLocks noGrp="1"/>
          </p:cNvSpPr>
          <p:nvPr>
            <p:ph type="title"/>
          </p:nvPr>
        </p:nvSpPr>
        <p:spPr>
          <a:xfrm>
            <a:off x="471947" y="222737"/>
            <a:ext cx="10881853" cy="892245"/>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200" b="0" i="0" kern="1200">
                <a:solidFill>
                  <a:schemeClr val="bg1"/>
                </a:solidFill>
                <a:latin typeface="Sanchez" panose="02000000000000000000" pitchFamily="2" charset="77"/>
                <a:ea typeface="+mj-ea"/>
                <a:cs typeface="+mj-cs"/>
              </a:defRPr>
            </a:lvl1pPr>
          </a:lstStyle>
          <a:p>
            <a:pPr algn="l">
              <a:defRPr/>
            </a:pPr>
            <a:r>
              <a:rPr lang="en-US" sz="3600" dirty="0">
                <a:solidFill>
                  <a:srgbClr val="DB4326"/>
                </a:solidFill>
                <a:latin typeface="Calibri"/>
                <a:cs typeface="Calibri"/>
              </a:rPr>
              <a:t>PPSC Strategic Plan </a:t>
            </a:r>
            <a:endParaRPr lang="en-US" dirty="0"/>
          </a:p>
        </p:txBody>
      </p:sp>
      <p:sp>
        <p:nvSpPr>
          <p:cNvPr id="10" name="Rectangle 9">
            <a:extLst>
              <a:ext uri="{FF2B5EF4-FFF2-40B4-BE49-F238E27FC236}">
                <a16:creationId xmlns:a16="http://schemas.microsoft.com/office/drawing/2014/main" id="{9F5B57EF-02B6-13A7-AE90-277BEAA623E1}"/>
              </a:ext>
              <a:ext uri="{C183D7F6-B498-43B3-948B-1728B52AA6E4}">
                <adec:decorative xmlns:adec="http://schemas.microsoft.com/office/drawing/2017/decorative" val="1"/>
              </a:ext>
            </a:extLst>
          </p:cNvPr>
          <p:cNvSpPr/>
          <p:nvPr/>
        </p:nvSpPr>
        <p:spPr>
          <a:xfrm>
            <a:off x="0" y="6274965"/>
            <a:ext cx="12192000" cy="583035"/>
          </a:xfrm>
          <a:prstGeom prst="rect">
            <a:avLst/>
          </a:prstGeom>
          <a:solidFill>
            <a:srgbClr val="7CB7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012B8FF-7778-B1C9-B127-8CF956526775}"/>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0" y="6349712"/>
            <a:ext cx="6096000" cy="433541"/>
          </a:xfrm>
          <a:prstGeom prst="rect">
            <a:avLst/>
          </a:prstGeom>
        </p:spPr>
      </p:pic>
      <p:sp>
        <p:nvSpPr>
          <p:cNvPr id="3" name="Content Placeholder 1">
            <a:extLst>
              <a:ext uri="{FF2B5EF4-FFF2-40B4-BE49-F238E27FC236}">
                <a16:creationId xmlns:a16="http://schemas.microsoft.com/office/drawing/2014/main" id="{7A93B352-A50E-58B5-D085-1E1D0F161464}"/>
              </a:ext>
            </a:extLst>
          </p:cNvPr>
          <p:cNvSpPr>
            <a:spLocks noGrp="1"/>
          </p:cNvSpPr>
          <p:nvPr>
            <p:ph sz="half" idx="1"/>
          </p:nvPr>
        </p:nvSpPr>
        <p:spPr>
          <a:xfrm>
            <a:off x="933220" y="1471171"/>
            <a:ext cx="10325560" cy="1120664"/>
          </a:xfrm>
        </p:spPr>
        <p:txBody>
          <a:bodyPr vert="horz" lIns="91440" tIns="45720" rIns="91440" bIns="45720" rtlCol="0" anchor="t">
            <a:normAutofit/>
          </a:bodyPr>
          <a:lstStyle/>
          <a:p>
            <a:pPr marL="0" lvl="0" indent="0" algn="ctr" fontAlgn="base">
              <a:lnSpc>
                <a:spcPct val="110000"/>
              </a:lnSpc>
              <a:buNone/>
            </a:pPr>
            <a:r>
              <a:rPr lang="en-US" sz="3600" b="1">
                <a:solidFill>
                  <a:schemeClr val="accent4"/>
                </a:solidFill>
              </a:rPr>
              <a:t>The Halfway Point</a:t>
            </a:r>
          </a:p>
          <a:p>
            <a:pPr marL="0" lvl="0" indent="0" algn="ctr" fontAlgn="base">
              <a:lnSpc>
                <a:spcPct val="110000"/>
              </a:lnSpc>
              <a:spcBef>
                <a:spcPts val="400"/>
              </a:spcBef>
              <a:buNone/>
            </a:pPr>
            <a:r>
              <a:rPr lang="en-US" sz="2000">
                <a:solidFill>
                  <a:schemeClr val="bg1">
                    <a:lumMod val="50000"/>
                  </a:schemeClr>
                </a:solidFill>
              </a:rPr>
              <a:t>TIME TO REFLECT, CELEBRATE, AND REFINE.</a:t>
            </a:r>
          </a:p>
        </p:txBody>
      </p:sp>
      <p:graphicFrame>
        <p:nvGraphicFramePr>
          <p:cNvPr id="2" name="Diagram 1" descr="Timeline showing PPSC’s strategic plan from its start in 2023 through its 2030 vision. The current year, 2026, is highlighted as the halfway point between the start and the 2030 vision.">
            <a:extLst>
              <a:ext uri="{FF2B5EF4-FFF2-40B4-BE49-F238E27FC236}">
                <a16:creationId xmlns:a16="http://schemas.microsoft.com/office/drawing/2014/main" id="{FD8F0249-E352-B332-B87C-3FCE968DD716}"/>
              </a:ext>
            </a:extLst>
          </p:cNvPr>
          <p:cNvGraphicFramePr/>
          <p:nvPr>
            <p:extLst>
              <p:ext uri="{D42A27DB-BD31-4B8C-83A1-F6EECF244321}">
                <p14:modId xmlns:p14="http://schemas.microsoft.com/office/powerpoint/2010/main" val="1801082391"/>
              </p:ext>
            </p:extLst>
          </p:nvPr>
        </p:nvGraphicFramePr>
        <p:xfrm>
          <a:off x="0" y="1904712"/>
          <a:ext cx="12192000" cy="43702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061441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90FDA-283B-43A4-C25B-26947FE6AD60}"/>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3A96EC30-2861-E60F-C6EB-B66084AE6F71}"/>
              </a:ext>
            </a:extLst>
          </p:cNvPr>
          <p:cNvSpPr txBox="1">
            <a:spLocks noGrp="1"/>
          </p:cNvSpPr>
          <p:nvPr>
            <p:ph type="title"/>
          </p:nvPr>
        </p:nvSpPr>
        <p:spPr>
          <a:xfrm>
            <a:off x="471947" y="222737"/>
            <a:ext cx="10881853" cy="892245"/>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200" b="0" i="0" kern="1200">
                <a:solidFill>
                  <a:schemeClr val="bg1"/>
                </a:solidFill>
                <a:latin typeface="Sanchez" panose="02000000000000000000" pitchFamily="2" charset="77"/>
                <a:ea typeface="+mj-ea"/>
                <a:cs typeface="+mj-cs"/>
              </a:defRPr>
            </a:lvl1pPr>
          </a:lstStyle>
          <a:p>
            <a:pPr algn="l">
              <a:defRPr/>
            </a:pPr>
            <a:r>
              <a:rPr lang="en-US" sz="3600" dirty="0">
                <a:solidFill>
                  <a:srgbClr val="DB4326"/>
                </a:solidFill>
                <a:latin typeface="Calibri"/>
                <a:cs typeface="Calibri"/>
              </a:rPr>
              <a:t>Strategic Plan | Accomplishments</a:t>
            </a:r>
            <a:endParaRPr lang="en-US" dirty="0"/>
          </a:p>
        </p:txBody>
      </p:sp>
      <p:pic>
        <p:nvPicPr>
          <p:cNvPr id="12" name="Picture 11">
            <a:extLst>
              <a:ext uri="{FF2B5EF4-FFF2-40B4-BE49-F238E27FC236}">
                <a16:creationId xmlns:a16="http://schemas.microsoft.com/office/drawing/2014/main" id="{53986A96-12C1-839D-815E-B99FBDCE7FFF}"/>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0" y="6349712"/>
            <a:ext cx="6096000" cy="433541"/>
          </a:xfrm>
          <a:prstGeom prst="rect">
            <a:avLst/>
          </a:prstGeom>
        </p:spPr>
      </p:pic>
      <p:pic>
        <p:nvPicPr>
          <p:cNvPr id="2" name="Graphic 1">
            <a:extLst>
              <a:ext uri="{FF2B5EF4-FFF2-40B4-BE49-F238E27FC236}">
                <a16:creationId xmlns:a16="http://schemas.microsoft.com/office/drawing/2014/main" id="{AA8E17C4-3AED-7F8A-6B5B-A1501B23C49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67110" y="1763650"/>
            <a:ext cx="892246" cy="892246"/>
          </a:xfrm>
          <a:prstGeom prst="rect">
            <a:avLst/>
          </a:prstGeom>
        </p:spPr>
      </p:pic>
      <p:sp>
        <p:nvSpPr>
          <p:cNvPr id="9" name="Rounded Rectangle 8">
            <a:extLst>
              <a:ext uri="{FF2B5EF4-FFF2-40B4-BE49-F238E27FC236}">
                <a16:creationId xmlns:a16="http://schemas.microsoft.com/office/drawing/2014/main" id="{D7731AC0-FBE9-79B1-D8C0-B5C5E47F422D}"/>
              </a:ext>
            </a:extLst>
          </p:cNvPr>
          <p:cNvSpPr/>
          <p:nvPr/>
        </p:nvSpPr>
        <p:spPr>
          <a:xfrm>
            <a:off x="3694176" y="1114982"/>
            <a:ext cx="4803648" cy="487680"/>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Our Progress: 2023–2026</a:t>
            </a:r>
          </a:p>
        </p:txBody>
      </p:sp>
      <p:sp>
        <p:nvSpPr>
          <p:cNvPr id="3" name="TextBox 2">
            <a:extLst>
              <a:ext uri="{FF2B5EF4-FFF2-40B4-BE49-F238E27FC236}">
                <a16:creationId xmlns:a16="http://schemas.microsoft.com/office/drawing/2014/main" id="{CF0EA0CE-1F3D-C41B-98E0-25CAC5BBC238}"/>
              </a:ext>
            </a:extLst>
          </p:cNvPr>
          <p:cNvSpPr txBox="1"/>
          <p:nvPr/>
        </p:nvSpPr>
        <p:spPr>
          <a:xfrm>
            <a:off x="1410966" y="2730643"/>
            <a:ext cx="2404533"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ea typeface="Calibri"/>
                <a:cs typeface="Calibri"/>
              </a:rPr>
              <a:t>Overall Course </a:t>
            </a:r>
          </a:p>
          <a:p>
            <a:pPr algn="ctr">
              <a:spcAft>
                <a:spcPts val="600"/>
              </a:spcAft>
            </a:pPr>
            <a:r>
              <a:rPr lang="en-US" sz="1400" b="1">
                <a:ea typeface="Calibri"/>
                <a:cs typeface="Calibri"/>
              </a:rPr>
              <a:t>Pass Rate</a:t>
            </a:r>
          </a:p>
          <a:p>
            <a:pPr algn="ctr"/>
            <a:r>
              <a:rPr lang="en-US" b="1">
                <a:solidFill>
                  <a:schemeClr val="accent4"/>
                </a:solidFill>
                <a:ea typeface="Calibri"/>
                <a:cs typeface="Calibri"/>
              </a:rPr>
              <a:t>77.9% → 83.3%</a:t>
            </a:r>
            <a:endParaRPr lang="en-US" sz="1600" b="1">
              <a:solidFill>
                <a:schemeClr val="accent4"/>
              </a:solidFill>
              <a:ea typeface="Calibri"/>
              <a:cs typeface="Calibri"/>
            </a:endParaRPr>
          </a:p>
        </p:txBody>
      </p:sp>
      <p:pic>
        <p:nvPicPr>
          <p:cNvPr id="4" name="Graphic 3">
            <a:extLst>
              <a:ext uri="{FF2B5EF4-FFF2-40B4-BE49-F238E27FC236}">
                <a16:creationId xmlns:a16="http://schemas.microsoft.com/office/drawing/2014/main" id="{3EE44761-60FD-78D3-115B-E6D22343836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649877" y="1763650"/>
            <a:ext cx="892246" cy="892246"/>
          </a:xfrm>
          <a:prstGeom prst="rect">
            <a:avLst/>
          </a:prstGeom>
        </p:spPr>
      </p:pic>
      <p:sp>
        <p:nvSpPr>
          <p:cNvPr id="5" name="TextBox 4">
            <a:extLst>
              <a:ext uri="{FF2B5EF4-FFF2-40B4-BE49-F238E27FC236}">
                <a16:creationId xmlns:a16="http://schemas.microsoft.com/office/drawing/2014/main" id="{2851C7B5-1B04-8028-0DF5-3A243432657D}"/>
              </a:ext>
            </a:extLst>
          </p:cNvPr>
          <p:cNvSpPr txBox="1"/>
          <p:nvPr/>
        </p:nvSpPr>
        <p:spPr>
          <a:xfrm>
            <a:off x="4893733" y="2730643"/>
            <a:ext cx="2404533"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ea typeface="Calibri"/>
                <a:cs typeface="Calibri"/>
              </a:rPr>
              <a:t>Fall to Fall</a:t>
            </a:r>
          </a:p>
          <a:p>
            <a:pPr algn="ctr">
              <a:spcAft>
                <a:spcPts val="600"/>
              </a:spcAft>
            </a:pPr>
            <a:r>
              <a:rPr lang="en-US" sz="1400" b="1">
                <a:ea typeface="Calibri"/>
                <a:cs typeface="Calibri"/>
              </a:rPr>
              <a:t>Retention Rate</a:t>
            </a:r>
          </a:p>
          <a:p>
            <a:pPr algn="ctr"/>
            <a:r>
              <a:rPr lang="en-US" b="1">
                <a:solidFill>
                  <a:schemeClr val="accent4"/>
                </a:solidFill>
                <a:ea typeface="Calibri"/>
                <a:cs typeface="Calibri"/>
              </a:rPr>
              <a:t>49.2% → 58%</a:t>
            </a:r>
            <a:endParaRPr lang="en-US" sz="1600" b="1">
              <a:solidFill>
                <a:schemeClr val="accent4"/>
              </a:solidFill>
              <a:ea typeface="Calibri"/>
              <a:cs typeface="Calibri"/>
            </a:endParaRPr>
          </a:p>
        </p:txBody>
      </p:sp>
      <p:pic>
        <p:nvPicPr>
          <p:cNvPr id="6" name="Graphic 5">
            <a:extLst>
              <a:ext uri="{FF2B5EF4-FFF2-40B4-BE49-F238E27FC236}">
                <a16:creationId xmlns:a16="http://schemas.microsoft.com/office/drawing/2014/main" id="{89B8CF39-449D-B2D1-5D44-8C04AEAC848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132644" y="1763650"/>
            <a:ext cx="892246" cy="892246"/>
          </a:xfrm>
          <a:prstGeom prst="rect">
            <a:avLst/>
          </a:prstGeom>
        </p:spPr>
      </p:pic>
      <p:sp>
        <p:nvSpPr>
          <p:cNvPr id="7" name="TextBox 6">
            <a:extLst>
              <a:ext uri="{FF2B5EF4-FFF2-40B4-BE49-F238E27FC236}">
                <a16:creationId xmlns:a16="http://schemas.microsoft.com/office/drawing/2014/main" id="{C81487D9-EFB6-4D66-8745-18A72682ABDC}"/>
              </a:ext>
            </a:extLst>
          </p:cNvPr>
          <p:cNvSpPr txBox="1"/>
          <p:nvPr/>
        </p:nvSpPr>
        <p:spPr>
          <a:xfrm>
            <a:off x="8376500" y="2730643"/>
            <a:ext cx="2404533"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ea typeface="Calibri"/>
                <a:cs typeface="Calibri"/>
              </a:rPr>
              <a:t>Three-Year</a:t>
            </a:r>
          </a:p>
          <a:p>
            <a:pPr algn="ctr">
              <a:spcAft>
                <a:spcPts val="600"/>
              </a:spcAft>
            </a:pPr>
            <a:r>
              <a:rPr lang="en-US" sz="1400" b="1">
                <a:ea typeface="Calibri"/>
                <a:cs typeface="Calibri"/>
              </a:rPr>
              <a:t>Graduation Rate</a:t>
            </a:r>
          </a:p>
          <a:p>
            <a:pPr algn="ctr"/>
            <a:r>
              <a:rPr lang="en-US" b="1">
                <a:solidFill>
                  <a:schemeClr val="accent4"/>
                </a:solidFill>
                <a:ea typeface="Calibri"/>
                <a:cs typeface="Calibri"/>
              </a:rPr>
              <a:t>22.9% → 25.0%</a:t>
            </a:r>
            <a:endParaRPr lang="en-US" sz="1600" b="1">
              <a:solidFill>
                <a:schemeClr val="accent4"/>
              </a:solidFill>
              <a:ea typeface="Calibri"/>
              <a:cs typeface="Calibri"/>
            </a:endParaRPr>
          </a:p>
        </p:txBody>
      </p:sp>
      <p:cxnSp>
        <p:nvCxnSpPr>
          <p:cNvPr id="13" name="Straight Connector 12">
            <a:extLst>
              <a:ext uri="{FF2B5EF4-FFF2-40B4-BE49-F238E27FC236}">
                <a16:creationId xmlns:a16="http://schemas.microsoft.com/office/drawing/2014/main" id="{2B2171E2-FA29-A231-6E19-0493C4F60544}"/>
              </a:ext>
              <a:ext uri="{C183D7F6-B498-43B3-948B-1728B52AA6E4}">
                <adec:decorative xmlns:adec="http://schemas.microsoft.com/office/drawing/2017/decorative" val="1"/>
              </a:ext>
            </a:extLst>
          </p:cNvPr>
          <p:cNvCxnSpPr>
            <a:cxnSpLocks/>
          </p:cNvCxnSpPr>
          <p:nvPr/>
        </p:nvCxnSpPr>
        <p:spPr>
          <a:xfrm>
            <a:off x="4369984" y="1972725"/>
            <a:ext cx="0" cy="1515835"/>
          </a:xfrm>
          <a:prstGeom prst="line">
            <a:avLst/>
          </a:prstGeom>
          <a:ln w="28575">
            <a:solidFill>
              <a:srgbClr val="7CB742"/>
            </a:solidFill>
          </a:ln>
        </p:spPr>
        <p:style>
          <a:lnRef idx="1">
            <a:schemeClr val="dk1"/>
          </a:lnRef>
          <a:fillRef idx="0">
            <a:schemeClr val="dk1"/>
          </a:fillRef>
          <a:effectRef idx="0">
            <a:schemeClr val="dk1"/>
          </a:effectRef>
          <a:fontRef idx="minor">
            <a:schemeClr val="tx1"/>
          </a:fontRef>
        </p:style>
      </p:cxnSp>
      <p:sp>
        <p:nvSpPr>
          <p:cNvPr id="15" name="Rounded Rectangle 14">
            <a:extLst>
              <a:ext uri="{FF2B5EF4-FFF2-40B4-BE49-F238E27FC236}">
                <a16:creationId xmlns:a16="http://schemas.microsoft.com/office/drawing/2014/main" id="{5AF46F9C-B3D9-84C5-EC70-9EAFD4B63987}"/>
              </a:ext>
            </a:extLst>
          </p:cNvPr>
          <p:cNvSpPr/>
          <p:nvPr/>
        </p:nvSpPr>
        <p:spPr>
          <a:xfrm>
            <a:off x="3694176" y="3813353"/>
            <a:ext cx="4803648" cy="487680"/>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Key Accomplishments</a:t>
            </a:r>
          </a:p>
        </p:txBody>
      </p:sp>
      <p:pic>
        <p:nvPicPr>
          <p:cNvPr id="16" name="Graphic 15">
            <a:extLst>
              <a:ext uri="{FF2B5EF4-FFF2-40B4-BE49-F238E27FC236}">
                <a16:creationId xmlns:a16="http://schemas.microsoft.com/office/drawing/2014/main" id="{34F02308-41B7-FDF2-03EC-F799F79D5DC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986438" y="4575855"/>
            <a:ext cx="892246" cy="892246"/>
          </a:xfrm>
          <a:prstGeom prst="rect">
            <a:avLst/>
          </a:prstGeom>
        </p:spPr>
      </p:pic>
      <p:sp>
        <p:nvSpPr>
          <p:cNvPr id="17" name="TextBox 16">
            <a:extLst>
              <a:ext uri="{FF2B5EF4-FFF2-40B4-BE49-F238E27FC236}">
                <a16:creationId xmlns:a16="http://schemas.microsoft.com/office/drawing/2014/main" id="{DC414E3C-A518-541B-2886-99948684DE1E}"/>
              </a:ext>
            </a:extLst>
          </p:cNvPr>
          <p:cNvSpPr txBox="1"/>
          <p:nvPr/>
        </p:nvSpPr>
        <p:spPr>
          <a:xfrm>
            <a:off x="608366" y="5542848"/>
            <a:ext cx="16483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ea typeface="Calibri"/>
                <a:cs typeface="Calibri"/>
              </a:rPr>
              <a:t>Launched Strategic Scheduling</a:t>
            </a:r>
          </a:p>
        </p:txBody>
      </p:sp>
      <p:pic>
        <p:nvPicPr>
          <p:cNvPr id="24" name="Graphic 23">
            <a:extLst>
              <a:ext uri="{FF2B5EF4-FFF2-40B4-BE49-F238E27FC236}">
                <a16:creationId xmlns:a16="http://schemas.microsoft.com/office/drawing/2014/main" id="{2E11CB18-9997-7870-015A-4FF654EBFC1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3209663" y="4575855"/>
            <a:ext cx="892246" cy="892246"/>
          </a:xfrm>
          <a:prstGeom prst="rect">
            <a:avLst/>
          </a:prstGeom>
        </p:spPr>
      </p:pic>
      <p:sp>
        <p:nvSpPr>
          <p:cNvPr id="25" name="TextBox 24">
            <a:extLst>
              <a:ext uri="{FF2B5EF4-FFF2-40B4-BE49-F238E27FC236}">
                <a16:creationId xmlns:a16="http://schemas.microsoft.com/office/drawing/2014/main" id="{2576B53D-CFB8-6F41-FF7A-12E96595C212}"/>
              </a:ext>
            </a:extLst>
          </p:cNvPr>
          <p:cNvSpPr txBox="1"/>
          <p:nvPr/>
        </p:nvSpPr>
        <p:spPr>
          <a:xfrm>
            <a:off x="2831592" y="5542848"/>
            <a:ext cx="16483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ea typeface="Calibri"/>
                <a:cs typeface="Calibri"/>
              </a:rPr>
              <a:t>Increased PLA Utilization</a:t>
            </a:r>
          </a:p>
        </p:txBody>
      </p:sp>
      <p:pic>
        <p:nvPicPr>
          <p:cNvPr id="26" name="Graphic 25">
            <a:extLst>
              <a:ext uri="{FF2B5EF4-FFF2-40B4-BE49-F238E27FC236}">
                <a16:creationId xmlns:a16="http://schemas.microsoft.com/office/drawing/2014/main" id="{FA265CAA-AA2F-AAA0-72D3-BB65200655A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5466750" y="4575855"/>
            <a:ext cx="892246" cy="892246"/>
          </a:xfrm>
          <a:prstGeom prst="rect">
            <a:avLst/>
          </a:prstGeom>
        </p:spPr>
      </p:pic>
      <p:sp>
        <p:nvSpPr>
          <p:cNvPr id="27" name="TextBox 26">
            <a:extLst>
              <a:ext uri="{FF2B5EF4-FFF2-40B4-BE49-F238E27FC236}">
                <a16:creationId xmlns:a16="http://schemas.microsoft.com/office/drawing/2014/main" id="{5CEFC80C-D330-2763-3079-DE9FFF061A49}"/>
              </a:ext>
            </a:extLst>
          </p:cNvPr>
          <p:cNvSpPr txBox="1"/>
          <p:nvPr/>
        </p:nvSpPr>
        <p:spPr>
          <a:xfrm>
            <a:off x="5054818" y="5542848"/>
            <a:ext cx="16483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ea typeface="Calibri"/>
                <a:cs typeface="Calibri"/>
              </a:rPr>
              <a:t>Achieved HSI </a:t>
            </a:r>
            <a:br>
              <a:rPr lang="en-US" sz="1400" b="1">
                <a:ea typeface="Calibri"/>
                <a:cs typeface="Calibri"/>
              </a:rPr>
            </a:br>
            <a:r>
              <a:rPr lang="en-US" sz="1400" b="1">
                <a:ea typeface="Calibri"/>
                <a:cs typeface="Calibri"/>
              </a:rPr>
              <a:t>Status</a:t>
            </a:r>
          </a:p>
        </p:txBody>
      </p:sp>
      <p:pic>
        <p:nvPicPr>
          <p:cNvPr id="28" name="Graphic 27">
            <a:extLst>
              <a:ext uri="{FF2B5EF4-FFF2-40B4-BE49-F238E27FC236}">
                <a16:creationId xmlns:a16="http://schemas.microsoft.com/office/drawing/2014/main" id="{6585B674-9695-9D80-7991-1F891DC0DB4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764609" y="4575855"/>
            <a:ext cx="892246" cy="892246"/>
          </a:xfrm>
          <a:prstGeom prst="rect">
            <a:avLst/>
          </a:prstGeom>
        </p:spPr>
      </p:pic>
      <p:sp>
        <p:nvSpPr>
          <p:cNvPr id="29" name="TextBox 28">
            <a:extLst>
              <a:ext uri="{FF2B5EF4-FFF2-40B4-BE49-F238E27FC236}">
                <a16:creationId xmlns:a16="http://schemas.microsoft.com/office/drawing/2014/main" id="{BA0AC8B6-3099-9088-C41D-E22ABE8A974A}"/>
              </a:ext>
            </a:extLst>
          </p:cNvPr>
          <p:cNvSpPr txBox="1"/>
          <p:nvPr/>
        </p:nvSpPr>
        <p:spPr>
          <a:xfrm>
            <a:off x="7278044" y="5542848"/>
            <a:ext cx="186537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ea typeface="Calibri"/>
                <a:cs typeface="Calibri"/>
              </a:rPr>
              <a:t>Broadened Employee Educational Assistance</a:t>
            </a:r>
          </a:p>
        </p:txBody>
      </p:sp>
      <p:pic>
        <p:nvPicPr>
          <p:cNvPr id="30" name="Graphic 29">
            <a:extLst>
              <a:ext uri="{FF2B5EF4-FFF2-40B4-BE49-F238E27FC236}">
                <a16:creationId xmlns:a16="http://schemas.microsoft.com/office/drawing/2014/main" id="{2E961A1B-5B90-529F-392D-65A55C474C0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10204823" y="4575855"/>
            <a:ext cx="892246" cy="892246"/>
          </a:xfrm>
          <a:prstGeom prst="rect">
            <a:avLst/>
          </a:prstGeom>
        </p:spPr>
      </p:pic>
      <p:sp>
        <p:nvSpPr>
          <p:cNvPr id="31" name="TextBox 30">
            <a:extLst>
              <a:ext uri="{FF2B5EF4-FFF2-40B4-BE49-F238E27FC236}">
                <a16:creationId xmlns:a16="http://schemas.microsoft.com/office/drawing/2014/main" id="{83F66C7F-0886-1215-41F8-D1EC2F54D442}"/>
              </a:ext>
            </a:extLst>
          </p:cNvPr>
          <p:cNvSpPr txBox="1"/>
          <p:nvPr/>
        </p:nvSpPr>
        <p:spPr>
          <a:xfrm>
            <a:off x="9718258" y="5542848"/>
            <a:ext cx="186537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ea typeface="Calibri"/>
                <a:cs typeface="Calibri"/>
              </a:rPr>
              <a:t>Expanded Professional Development</a:t>
            </a:r>
          </a:p>
        </p:txBody>
      </p:sp>
      <p:cxnSp>
        <p:nvCxnSpPr>
          <p:cNvPr id="36" name="Straight Connector 35">
            <a:extLst>
              <a:ext uri="{FF2B5EF4-FFF2-40B4-BE49-F238E27FC236}">
                <a16:creationId xmlns:a16="http://schemas.microsoft.com/office/drawing/2014/main" id="{FA0FF441-2082-6971-43F9-1DBF88227B86}"/>
              </a:ext>
              <a:ext uri="{C183D7F6-B498-43B3-948B-1728B52AA6E4}">
                <adec:decorative xmlns:adec="http://schemas.microsoft.com/office/drawing/2017/decorative" val="1"/>
              </a:ext>
            </a:extLst>
          </p:cNvPr>
          <p:cNvCxnSpPr>
            <a:cxnSpLocks/>
          </p:cNvCxnSpPr>
          <p:nvPr/>
        </p:nvCxnSpPr>
        <p:spPr>
          <a:xfrm>
            <a:off x="7820320" y="1972725"/>
            <a:ext cx="0" cy="1515835"/>
          </a:xfrm>
          <a:prstGeom prst="line">
            <a:avLst/>
          </a:prstGeom>
          <a:ln w="28575">
            <a:solidFill>
              <a:srgbClr val="7CB74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373509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9C5B1-F353-29DC-06E4-51E32A952AD7}"/>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0A0FE5DB-647A-6BDB-BA05-A168ADC02686}"/>
              </a:ext>
            </a:extLst>
          </p:cNvPr>
          <p:cNvSpPr txBox="1">
            <a:spLocks noGrp="1"/>
          </p:cNvSpPr>
          <p:nvPr>
            <p:ph type="title"/>
          </p:nvPr>
        </p:nvSpPr>
        <p:spPr>
          <a:xfrm>
            <a:off x="471947" y="222737"/>
            <a:ext cx="10881853" cy="892245"/>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200" b="0" i="0" kern="1200">
                <a:solidFill>
                  <a:schemeClr val="bg1"/>
                </a:solidFill>
                <a:latin typeface="Sanchez" panose="02000000000000000000" pitchFamily="2" charset="77"/>
                <a:ea typeface="+mj-ea"/>
                <a:cs typeface="+mj-cs"/>
              </a:defRPr>
            </a:lvl1pPr>
          </a:lstStyle>
          <a:p>
            <a:pPr algn="l">
              <a:defRPr/>
            </a:pPr>
            <a:r>
              <a:rPr lang="en-US" sz="3600" dirty="0">
                <a:solidFill>
                  <a:srgbClr val="DB4326"/>
                </a:solidFill>
                <a:latin typeface="Calibri"/>
                <a:cs typeface="Calibri"/>
              </a:rPr>
              <a:t>Strategic Plan | One Direction</a:t>
            </a:r>
            <a:endParaRPr lang="en-US" dirty="0"/>
          </a:p>
        </p:txBody>
      </p:sp>
      <p:pic>
        <p:nvPicPr>
          <p:cNvPr id="12" name="Picture 11">
            <a:extLst>
              <a:ext uri="{FF2B5EF4-FFF2-40B4-BE49-F238E27FC236}">
                <a16:creationId xmlns:a16="http://schemas.microsoft.com/office/drawing/2014/main" id="{ADCB8646-4AE4-7F1A-F8B2-7F94F64FE99A}"/>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0" y="6349712"/>
            <a:ext cx="6096000" cy="433541"/>
          </a:xfrm>
          <a:prstGeom prst="rect">
            <a:avLst/>
          </a:prstGeom>
        </p:spPr>
      </p:pic>
      <p:sp>
        <p:nvSpPr>
          <p:cNvPr id="2" name="Rounded Rectangle 1">
            <a:extLst>
              <a:ext uri="{FF2B5EF4-FFF2-40B4-BE49-F238E27FC236}">
                <a16:creationId xmlns:a16="http://schemas.microsoft.com/office/drawing/2014/main" id="{AC509887-76BC-6BBC-5E72-2F0ED72D93BD}"/>
              </a:ext>
            </a:extLst>
          </p:cNvPr>
          <p:cNvSpPr/>
          <p:nvPr/>
        </p:nvSpPr>
        <p:spPr>
          <a:xfrm>
            <a:off x="646176" y="1066808"/>
            <a:ext cx="10707624" cy="468906"/>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t>CCCS STRATEGIC GOALS: </a:t>
            </a:r>
            <a:r>
              <a:rPr lang="en-US" sz="2000">
                <a:solidFill>
                  <a:srgbClr val="92D050"/>
                </a:solidFill>
              </a:rPr>
              <a:t>5 YEARS  |  2025–2030</a:t>
            </a:r>
            <a:endParaRPr lang="en-US" sz="1400">
              <a:solidFill>
                <a:srgbClr val="92D050"/>
              </a:solidFill>
            </a:endParaRPr>
          </a:p>
        </p:txBody>
      </p:sp>
      <p:pic>
        <p:nvPicPr>
          <p:cNvPr id="4" name="Graphic 3">
            <a:extLst>
              <a:ext uri="{FF2B5EF4-FFF2-40B4-BE49-F238E27FC236}">
                <a16:creationId xmlns:a16="http://schemas.microsoft.com/office/drawing/2014/main" id="{94EDE079-42F7-FFE4-D1D1-753D2981ABC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432562" y="1717993"/>
            <a:ext cx="892246" cy="892246"/>
          </a:xfrm>
          <a:prstGeom prst="rect">
            <a:avLst/>
          </a:prstGeom>
        </p:spPr>
      </p:pic>
      <p:sp>
        <p:nvSpPr>
          <p:cNvPr id="5" name="TextBox 4">
            <a:extLst>
              <a:ext uri="{FF2B5EF4-FFF2-40B4-BE49-F238E27FC236}">
                <a16:creationId xmlns:a16="http://schemas.microsoft.com/office/drawing/2014/main" id="{731BAC3F-FD05-E071-1C17-65D5169859B8}"/>
              </a:ext>
            </a:extLst>
          </p:cNvPr>
          <p:cNvSpPr txBox="1"/>
          <p:nvPr/>
        </p:nvSpPr>
        <p:spPr>
          <a:xfrm>
            <a:off x="1054489" y="2684986"/>
            <a:ext cx="16483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ea typeface="Calibri"/>
                <a:cs typeface="Calibri"/>
              </a:rPr>
              <a:t>Economic Mobility</a:t>
            </a:r>
          </a:p>
          <a:p>
            <a:pPr algn="ctr"/>
            <a:r>
              <a:rPr lang="en-US" sz="1400" b="1">
                <a:solidFill>
                  <a:schemeClr val="accent4"/>
                </a:solidFill>
                <a:ea typeface="Calibri"/>
                <a:cs typeface="Calibri"/>
              </a:rPr>
              <a:t>↓</a:t>
            </a:r>
          </a:p>
        </p:txBody>
      </p:sp>
      <p:pic>
        <p:nvPicPr>
          <p:cNvPr id="6" name="Graphic 5">
            <a:extLst>
              <a:ext uri="{FF2B5EF4-FFF2-40B4-BE49-F238E27FC236}">
                <a16:creationId xmlns:a16="http://schemas.microsoft.com/office/drawing/2014/main" id="{ADF7C6EA-95AE-774E-A25D-50C5964514F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3541221" y="1717993"/>
            <a:ext cx="892246" cy="892246"/>
          </a:xfrm>
          <a:prstGeom prst="rect">
            <a:avLst/>
          </a:prstGeom>
        </p:spPr>
      </p:pic>
      <p:sp>
        <p:nvSpPr>
          <p:cNvPr id="7" name="TextBox 6">
            <a:extLst>
              <a:ext uri="{FF2B5EF4-FFF2-40B4-BE49-F238E27FC236}">
                <a16:creationId xmlns:a16="http://schemas.microsoft.com/office/drawing/2014/main" id="{F0669F6D-F84B-B491-7FFB-A82C655ED454}"/>
              </a:ext>
            </a:extLst>
          </p:cNvPr>
          <p:cNvSpPr txBox="1"/>
          <p:nvPr/>
        </p:nvSpPr>
        <p:spPr>
          <a:xfrm>
            <a:off x="3163147" y="2684986"/>
            <a:ext cx="16483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ea typeface="Calibri"/>
                <a:cs typeface="Calibri"/>
              </a:rPr>
              <a:t>Education for All</a:t>
            </a:r>
          </a:p>
          <a:p>
            <a:pPr algn="ctr"/>
            <a:r>
              <a:rPr lang="en-US" sz="1400" b="1">
                <a:solidFill>
                  <a:schemeClr val="accent4"/>
                </a:solidFill>
                <a:ea typeface="Calibri"/>
                <a:cs typeface="Calibri"/>
              </a:rPr>
              <a:t>↓</a:t>
            </a:r>
          </a:p>
        </p:txBody>
      </p:sp>
      <p:pic>
        <p:nvPicPr>
          <p:cNvPr id="8" name="Graphic 7">
            <a:extLst>
              <a:ext uri="{FF2B5EF4-FFF2-40B4-BE49-F238E27FC236}">
                <a16:creationId xmlns:a16="http://schemas.microsoft.com/office/drawing/2014/main" id="{D8C972A5-1C60-F18E-B75E-8FA8556EE56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649880" y="1717993"/>
            <a:ext cx="892246" cy="892246"/>
          </a:xfrm>
          <a:prstGeom prst="rect">
            <a:avLst/>
          </a:prstGeom>
        </p:spPr>
      </p:pic>
      <p:sp>
        <p:nvSpPr>
          <p:cNvPr id="9" name="TextBox 8">
            <a:extLst>
              <a:ext uri="{FF2B5EF4-FFF2-40B4-BE49-F238E27FC236}">
                <a16:creationId xmlns:a16="http://schemas.microsoft.com/office/drawing/2014/main" id="{80B25757-ECAC-675C-57B7-9F54B7CC4093}"/>
              </a:ext>
            </a:extLst>
          </p:cNvPr>
          <p:cNvSpPr txBox="1"/>
          <p:nvPr/>
        </p:nvSpPr>
        <p:spPr>
          <a:xfrm>
            <a:off x="5271805" y="2684986"/>
            <a:ext cx="16483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ea typeface="Calibri"/>
                <a:cs typeface="Calibri"/>
              </a:rPr>
              <a:t>Empowered Talent</a:t>
            </a:r>
          </a:p>
          <a:p>
            <a:pPr algn="ctr"/>
            <a:r>
              <a:rPr lang="en-US" sz="1400" b="1">
                <a:solidFill>
                  <a:schemeClr val="accent4"/>
                </a:solidFill>
                <a:ea typeface="Calibri"/>
                <a:cs typeface="Calibri"/>
              </a:rPr>
              <a:t>↓</a:t>
            </a:r>
          </a:p>
        </p:txBody>
      </p:sp>
      <p:pic>
        <p:nvPicPr>
          <p:cNvPr id="13" name="Graphic 12">
            <a:extLst>
              <a:ext uri="{FF2B5EF4-FFF2-40B4-BE49-F238E27FC236}">
                <a16:creationId xmlns:a16="http://schemas.microsoft.com/office/drawing/2014/main" id="{078A4649-0DB4-A5C8-1CA6-F3B6A7667D4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7758534" y="1717993"/>
            <a:ext cx="892246" cy="892246"/>
          </a:xfrm>
          <a:prstGeom prst="rect">
            <a:avLst/>
          </a:prstGeom>
        </p:spPr>
      </p:pic>
      <p:sp>
        <p:nvSpPr>
          <p:cNvPr id="14" name="TextBox 13">
            <a:extLst>
              <a:ext uri="{FF2B5EF4-FFF2-40B4-BE49-F238E27FC236}">
                <a16:creationId xmlns:a16="http://schemas.microsoft.com/office/drawing/2014/main" id="{8DBDB713-D448-C08F-EDFC-6DBDD5AF60CA}"/>
              </a:ext>
            </a:extLst>
          </p:cNvPr>
          <p:cNvSpPr txBox="1"/>
          <p:nvPr/>
        </p:nvSpPr>
        <p:spPr>
          <a:xfrm>
            <a:off x="7380463" y="2684986"/>
            <a:ext cx="16483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ea typeface="Calibri"/>
                <a:cs typeface="Calibri"/>
              </a:rPr>
              <a:t>Partner of Choice</a:t>
            </a:r>
          </a:p>
          <a:p>
            <a:pPr algn="ctr"/>
            <a:r>
              <a:rPr lang="en-US" sz="1400" b="1">
                <a:solidFill>
                  <a:schemeClr val="accent4"/>
                </a:solidFill>
                <a:ea typeface="Calibri"/>
                <a:cs typeface="Calibri"/>
              </a:rPr>
              <a:t>↓</a:t>
            </a:r>
          </a:p>
        </p:txBody>
      </p:sp>
      <p:pic>
        <p:nvPicPr>
          <p:cNvPr id="15" name="Graphic 14">
            <a:extLst>
              <a:ext uri="{FF2B5EF4-FFF2-40B4-BE49-F238E27FC236}">
                <a16:creationId xmlns:a16="http://schemas.microsoft.com/office/drawing/2014/main" id="{6824A173-DECD-1DF7-6CA0-143C8C96F6F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9867193" y="1717993"/>
            <a:ext cx="892246" cy="892246"/>
          </a:xfrm>
          <a:prstGeom prst="rect">
            <a:avLst/>
          </a:prstGeom>
        </p:spPr>
      </p:pic>
      <p:sp>
        <p:nvSpPr>
          <p:cNvPr id="16" name="TextBox 15">
            <a:extLst>
              <a:ext uri="{FF2B5EF4-FFF2-40B4-BE49-F238E27FC236}">
                <a16:creationId xmlns:a16="http://schemas.microsoft.com/office/drawing/2014/main" id="{21A89AE1-E212-DBCD-441A-1F88B8169E6E}"/>
              </a:ext>
            </a:extLst>
          </p:cNvPr>
          <p:cNvSpPr txBox="1"/>
          <p:nvPr/>
        </p:nvSpPr>
        <p:spPr>
          <a:xfrm>
            <a:off x="9489122" y="2684986"/>
            <a:ext cx="16483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ea typeface="Calibri"/>
                <a:cs typeface="Calibri"/>
              </a:rPr>
              <a:t>Power of 13</a:t>
            </a:r>
          </a:p>
          <a:p>
            <a:pPr algn="ctr"/>
            <a:r>
              <a:rPr lang="en-US" sz="1400" b="1">
                <a:solidFill>
                  <a:schemeClr val="accent4"/>
                </a:solidFill>
                <a:ea typeface="Calibri"/>
                <a:cs typeface="Calibri"/>
              </a:rPr>
              <a:t>↓</a:t>
            </a:r>
          </a:p>
        </p:txBody>
      </p:sp>
      <p:sp>
        <p:nvSpPr>
          <p:cNvPr id="17" name="Rounded Rectangle 16">
            <a:extLst>
              <a:ext uri="{FF2B5EF4-FFF2-40B4-BE49-F238E27FC236}">
                <a16:creationId xmlns:a16="http://schemas.microsoft.com/office/drawing/2014/main" id="{95A3523F-2678-099E-8D0B-CD63DED8571A}"/>
              </a:ext>
            </a:extLst>
          </p:cNvPr>
          <p:cNvSpPr/>
          <p:nvPr/>
        </p:nvSpPr>
        <p:spPr>
          <a:xfrm>
            <a:off x="646176" y="3291017"/>
            <a:ext cx="10707624" cy="45630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t>PPSC STRATEGIC PRIORITIES: </a:t>
            </a:r>
            <a:r>
              <a:rPr lang="en-US" sz="2000">
                <a:solidFill>
                  <a:schemeClr val="bg1">
                    <a:lumMod val="85000"/>
                  </a:schemeClr>
                </a:solidFill>
              </a:rPr>
              <a:t>5–7 YEARS  |  EXTENDED TO 2030</a:t>
            </a:r>
          </a:p>
        </p:txBody>
      </p:sp>
      <p:pic>
        <p:nvPicPr>
          <p:cNvPr id="18" name="Graphic 17">
            <a:extLst>
              <a:ext uri="{FF2B5EF4-FFF2-40B4-BE49-F238E27FC236}">
                <a16:creationId xmlns:a16="http://schemas.microsoft.com/office/drawing/2014/main" id="{10F314F9-FFF1-C36E-86CF-397E6732A0C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986438" y="4005386"/>
            <a:ext cx="892246" cy="892246"/>
          </a:xfrm>
          <a:prstGeom prst="rect">
            <a:avLst/>
          </a:prstGeom>
        </p:spPr>
      </p:pic>
      <p:sp>
        <p:nvSpPr>
          <p:cNvPr id="19" name="TextBox 18">
            <a:extLst>
              <a:ext uri="{FF2B5EF4-FFF2-40B4-BE49-F238E27FC236}">
                <a16:creationId xmlns:a16="http://schemas.microsoft.com/office/drawing/2014/main" id="{E36A9EED-9464-010C-1D9D-A2BAEE4B6EC0}"/>
              </a:ext>
            </a:extLst>
          </p:cNvPr>
          <p:cNvSpPr txBox="1"/>
          <p:nvPr/>
        </p:nvSpPr>
        <p:spPr>
          <a:xfrm>
            <a:off x="2120174" y="4058554"/>
            <a:ext cx="184334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ea typeface="Calibri"/>
                <a:cs typeface="Calibri"/>
              </a:rPr>
              <a:t>Agility in Industry Needs &amp; Regional and Economic Workforce</a:t>
            </a:r>
          </a:p>
        </p:txBody>
      </p:sp>
      <p:pic>
        <p:nvPicPr>
          <p:cNvPr id="20" name="Graphic 19">
            <a:extLst>
              <a:ext uri="{FF2B5EF4-FFF2-40B4-BE49-F238E27FC236}">
                <a16:creationId xmlns:a16="http://schemas.microsoft.com/office/drawing/2014/main" id="{3557A402-E8A2-EC06-4876-4AD2BD5A9BA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4704938" y="4005386"/>
            <a:ext cx="892246" cy="892246"/>
          </a:xfrm>
          <a:prstGeom prst="rect">
            <a:avLst/>
          </a:prstGeom>
        </p:spPr>
      </p:pic>
      <p:sp>
        <p:nvSpPr>
          <p:cNvPr id="21" name="TextBox 20">
            <a:extLst>
              <a:ext uri="{FF2B5EF4-FFF2-40B4-BE49-F238E27FC236}">
                <a16:creationId xmlns:a16="http://schemas.microsoft.com/office/drawing/2014/main" id="{11667311-FD47-C759-8756-EDB679D11ED8}"/>
              </a:ext>
            </a:extLst>
          </p:cNvPr>
          <p:cNvSpPr txBox="1"/>
          <p:nvPr/>
        </p:nvSpPr>
        <p:spPr>
          <a:xfrm>
            <a:off x="5838674" y="4082176"/>
            <a:ext cx="164838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ea typeface="Calibri"/>
                <a:cs typeface="Calibri"/>
              </a:rPr>
              <a:t>First Semester Student Success </a:t>
            </a:r>
            <a:br>
              <a:rPr lang="en-US" sz="1400" b="1">
                <a:ea typeface="Calibri"/>
                <a:cs typeface="Calibri"/>
              </a:rPr>
            </a:br>
            <a:r>
              <a:rPr lang="en-US" sz="1400" b="1">
                <a:ea typeface="Calibri"/>
                <a:cs typeface="Calibri"/>
              </a:rPr>
              <a:t>&amp; Retention</a:t>
            </a:r>
          </a:p>
        </p:txBody>
      </p:sp>
      <p:pic>
        <p:nvPicPr>
          <p:cNvPr id="22" name="Graphic 21">
            <a:extLst>
              <a:ext uri="{FF2B5EF4-FFF2-40B4-BE49-F238E27FC236}">
                <a16:creationId xmlns:a16="http://schemas.microsoft.com/office/drawing/2014/main" id="{09DA02A9-98A0-B1AC-C039-FC9AF013D68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8228486" y="4005386"/>
            <a:ext cx="892246" cy="892246"/>
          </a:xfrm>
          <a:prstGeom prst="rect">
            <a:avLst/>
          </a:prstGeom>
        </p:spPr>
      </p:pic>
      <p:sp>
        <p:nvSpPr>
          <p:cNvPr id="23" name="TextBox 22">
            <a:extLst>
              <a:ext uri="{FF2B5EF4-FFF2-40B4-BE49-F238E27FC236}">
                <a16:creationId xmlns:a16="http://schemas.microsoft.com/office/drawing/2014/main" id="{ED88FED7-DB86-42E6-9829-ABF457177137}"/>
              </a:ext>
            </a:extLst>
          </p:cNvPr>
          <p:cNvSpPr txBox="1"/>
          <p:nvPr/>
        </p:nvSpPr>
        <p:spPr>
          <a:xfrm>
            <a:off x="9362222" y="4082176"/>
            <a:ext cx="184334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ea typeface="Calibri"/>
                <a:cs typeface="Calibri"/>
              </a:rPr>
              <a:t>Create a Thriving and Energizing Employee Environment</a:t>
            </a:r>
          </a:p>
        </p:txBody>
      </p:sp>
      <p:sp>
        <p:nvSpPr>
          <p:cNvPr id="24" name="Rounded Rectangle 23">
            <a:extLst>
              <a:ext uri="{FF2B5EF4-FFF2-40B4-BE49-F238E27FC236}">
                <a16:creationId xmlns:a16="http://schemas.microsoft.com/office/drawing/2014/main" id="{D8DC3F20-B5AB-7134-1C82-A1938A63DAAF}"/>
              </a:ext>
            </a:extLst>
          </p:cNvPr>
          <p:cNvSpPr/>
          <p:nvPr/>
        </p:nvSpPr>
        <p:spPr>
          <a:xfrm>
            <a:off x="646176" y="5054903"/>
            <a:ext cx="10707624" cy="971613"/>
          </a:xfrm>
          <a:prstGeom prst="roundRect">
            <a:avLst/>
          </a:prstGeom>
          <a:solidFill>
            <a:srgbClr val="D8E1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b="1">
                <a:solidFill>
                  <a:schemeClr val="tx1"/>
                </a:solidFill>
              </a:rPr>
              <a:t>Inclusive Excellence &amp; Equity</a:t>
            </a:r>
          </a:p>
          <a:p>
            <a:pPr algn="ctr"/>
            <a:r>
              <a:rPr lang="en-US" sz="1500">
                <a:solidFill>
                  <a:schemeClr val="tx1"/>
                </a:solidFill>
              </a:rPr>
              <a:t>Weave equity and inclusion into every priority to drive meaningful outcomes for students, employees and our communities.</a:t>
            </a:r>
          </a:p>
        </p:txBody>
      </p:sp>
    </p:spTree>
    <p:extLst>
      <p:ext uri="{BB962C8B-B14F-4D97-AF65-F5344CB8AC3E}">
        <p14:creationId xmlns:p14="http://schemas.microsoft.com/office/powerpoint/2010/main" val="29202144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2AEDB-805F-0CF6-4C85-B1BB57F3E4D9}"/>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5123FF95-7086-A359-EB1D-02D703951808}"/>
              </a:ext>
            </a:extLst>
          </p:cNvPr>
          <p:cNvSpPr txBox="1">
            <a:spLocks noGrp="1"/>
          </p:cNvSpPr>
          <p:nvPr>
            <p:ph type="title"/>
          </p:nvPr>
        </p:nvSpPr>
        <p:spPr>
          <a:xfrm>
            <a:off x="471947" y="222737"/>
            <a:ext cx="10881853" cy="892245"/>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200" b="0" i="0" kern="1200">
                <a:solidFill>
                  <a:schemeClr val="bg1"/>
                </a:solidFill>
                <a:latin typeface="Sanchez" panose="02000000000000000000" pitchFamily="2" charset="77"/>
                <a:ea typeface="+mj-ea"/>
                <a:cs typeface="+mj-cs"/>
              </a:defRPr>
            </a:lvl1pPr>
          </a:lstStyle>
          <a:p>
            <a:pPr algn="l">
              <a:defRPr/>
            </a:pPr>
            <a:r>
              <a:rPr lang="en-US" sz="3600" dirty="0">
                <a:solidFill>
                  <a:srgbClr val="DB4326"/>
                </a:solidFill>
                <a:latin typeface="Calibri"/>
                <a:cs typeface="Calibri"/>
              </a:rPr>
              <a:t>Strategic Plan | Actionable Steps</a:t>
            </a:r>
            <a:endParaRPr lang="en-US" dirty="0"/>
          </a:p>
        </p:txBody>
      </p:sp>
      <p:graphicFrame>
        <p:nvGraphicFramePr>
          <p:cNvPr id="2" name="Table 1">
            <a:extLst>
              <a:ext uri="{FF2B5EF4-FFF2-40B4-BE49-F238E27FC236}">
                <a16:creationId xmlns:a16="http://schemas.microsoft.com/office/drawing/2014/main" id="{87B3ECC3-E091-6AB4-CB6A-A62798A551B7}"/>
              </a:ext>
            </a:extLst>
          </p:cNvPr>
          <p:cNvGraphicFramePr>
            <a:graphicFrameLocks noGrp="1"/>
          </p:cNvGraphicFramePr>
          <p:nvPr>
            <p:extLst>
              <p:ext uri="{D42A27DB-BD31-4B8C-83A1-F6EECF244321}">
                <p14:modId xmlns:p14="http://schemas.microsoft.com/office/powerpoint/2010/main" val="1991691755"/>
              </p:ext>
            </p:extLst>
          </p:nvPr>
        </p:nvGraphicFramePr>
        <p:xfrm>
          <a:off x="1700784" y="1114982"/>
          <a:ext cx="2694432" cy="4965521"/>
        </p:xfrm>
        <a:graphic>
          <a:graphicData uri="http://schemas.openxmlformats.org/drawingml/2006/table">
            <a:tbl>
              <a:tblPr firstRow="1" bandRow="1">
                <a:tableStyleId>{00A15C55-8517-42AA-B614-E9B94910E393}</a:tableStyleId>
              </a:tblPr>
              <a:tblGrid>
                <a:gridCol w="792480">
                  <a:extLst>
                    <a:ext uri="{9D8B030D-6E8A-4147-A177-3AD203B41FA5}">
                      <a16:colId xmlns:a16="http://schemas.microsoft.com/office/drawing/2014/main" val="61218560"/>
                    </a:ext>
                  </a:extLst>
                </a:gridCol>
                <a:gridCol w="1901952">
                  <a:extLst>
                    <a:ext uri="{9D8B030D-6E8A-4147-A177-3AD203B41FA5}">
                      <a16:colId xmlns:a16="http://schemas.microsoft.com/office/drawing/2014/main" val="1904325153"/>
                    </a:ext>
                  </a:extLst>
                </a:gridCol>
              </a:tblGrid>
              <a:tr h="796415">
                <a:tc>
                  <a:txBody>
                    <a:bodyPr/>
                    <a:lstStyle/>
                    <a:p>
                      <a:endParaRPr lang="en-US"/>
                    </a:p>
                  </a:txBody>
                  <a:tcPr anchor="ctr"/>
                </a:tc>
                <a:tc>
                  <a:txBody>
                    <a:bodyPr/>
                    <a:lstStyle/>
                    <a:p>
                      <a:r>
                        <a:rPr lang="en-US"/>
                        <a:t>SMART Goals</a:t>
                      </a:r>
                    </a:p>
                  </a:txBody>
                  <a:tcPr anchor="ctr"/>
                </a:tc>
                <a:extLst>
                  <a:ext uri="{0D108BD9-81ED-4DB2-BD59-A6C34878D82A}">
                    <a16:rowId xmlns:a16="http://schemas.microsoft.com/office/drawing/2014/main" val="4045915178"/>
                  </a:ext>
                </a:extLst>
              </a:tr>
              <a:tr h="694851">
                <a:tc>
                  <a:txBody>
                    <a:bodyPr/>
                    <a:lstStyle/>
                    <a:p>
                      <a:endParaRPr lang="en-US" sz="1600"/>
                    </a:p>
                  </a:txBody>
                  <a:tcPr anchor="ctr">
                    <a:solidFill>
                      <a:srgbClr val="E8F1DD"/>
                    </a:solidFill>
                  </a:tcPr>
                </a:tc>
                <a:tc>
                  <a:txBody>
                    <a:bodyPr/>
                    <a:lstStyle/>
                    <a:p>
                      <a:r>
                        <a:rPr lang="en-US" sz="1600"/>
                        <a:t>Program vitality </a:t>
                      </a:r>
                      <a:br>
                        <a:rPr lang="en-US" sz="1600"/>
                      </a:br>
                      <a:r>
                        <a:rPr lang="en-US" sz="1600"/>
                        <a:t>&amp; alignment</a:t>
                      </a:r>
                    </a:p>
                  </a:txBody>
                  <a:tcPr anchor="ctr">
                    <a:solidFill>
                      <a:srgbClr val="E8F1DD"/>
                    </a:solidFill>
                  </a:tcPr>
                </a:tc>
                <a:extLst>
                  <a:ext uri="{0D108BD9-81ED-4DB2-BD59-A6C34878D82A}">
                    <a16:rowId xmlns:a16="http://schemas.microsoft.com/office/drawing/2014/main" val="154764648"/>
                  </a:ext>
                </a:extLst>
              </a:tr>
              <a:tr h="694851">
                <a:tc>
                  <a:txBody>
                    <a:bodyPr/>
                    <a:lstStyle/>
                    <a:p>
                      <a:endParaRPr lang="en-US" sz="1600"/>
                    </a:p>
                  </a:txBody>
                  <a:tcPr anchor="ctr">
                    <a:solidFill>
                      <a:srgbClr val="E8F1DD"/>
                    </a:solidFill>
                  </a:tcPr>
                </a:tc>
                <a:tc>
                  <a:txBody>
                    <a:bodyPr/>
                    <a:lstStyle/>
                    <a:p>
                      <a:r>
                        <a:rPr lang="en-US" sz="1600"/>
                        <a:t>Bachelor’s degree enrollment</a:t>
                      </a:r>
                    </a:p>
                  </a:txBody>
                  <a:tcPr anchor="ctr">
                    <a:solidFill>
                      <a:srgbClr val="E8F1DD"/>
                    </a:solidFill>
                  </a:tcPr>
                </a:tc>
                <a:extLst>
                  <a:ext uri="{0D108BD9-81ED-4DB2-BD59-A6C34878D82A}">
                    <a16:rowId xmlns:a16="http://schemas.microsoft.com/office/drawing/2014/main" val="715809077"/>
                  </a:ext>
                </a:extLst>
              </a:tr>
              <a:tr h="694851">
                <a:tc>
                  <a:txBody>
                    <a:bodyPr/>
                    <a:lstStyle/>
                    <a:p>
                      <a:endParaRPr lang="en-US" sz="1600"/>
                    </a:p>
                  </a:txBody>
                  <a:tcPr anchor="ctr">
                    <a:solidFill>
                      <a:srgbClr val="E8F1DD"/>
                    </a:solidFill>
                  </a:tcPr>
                </a:tc>
                <a:tc>
                  <a:txBody>
                    <a:bodyPr/>
                    <a:lstStyle/>
                    <a:p>
                      <a:r>
                        <a:rPr lang="en-US" sz="1600"/>
                        <a:t>Total headcount</a:t>
                      </a:r>
                    </a:p>
                  </a:txBody>
                  <a:tcPr anchor="ctr">
                    <a:solidFill>
                      <a:srgbClr val="E8F1DD"/>
                    </a:solidFill>
                  </a:tcPr>
                </a:tc>
                <a:extLst>
                  <a:ext uri="{0D108BD9-81ED-4DB2-BD59-A6C34878D82A}">
                    <a16:rowId xmlns:a16="http://schemas.microsoft.com/office/drawing/2014/main" val="3770894052"/>
                  </a:ext>
                </a:extLst>
              </a:tr>
              <a:tr h="694851">
                <a:tc>
                  <a:txBody>
                    <a:bodyPr/>
                    <a:lstStyle/>
                    <a:p>
                      <a:endParaRPr lang="en-US" sz="1600"/>
                    </a:p>
                  </a:txBody>
                  <a:tcPr anchor="ctr">
                    <a:solidFill>
                      <a:srgbClr val="E8F1DD"/>
                    </a:solidFill>
                  </a:tcPr>
                </a:tc>
                <a:tc>
                  <a:txBody>
                    <a:bodyPr/>
                    <a:lstStyle/>
                    <a:p>
                      <a:r>
                        <a:rPr lang="en-US" sz="1600"/>
                        <a:t>Student retention</a:t>
                      </a:r>
                    </a:p>
                  </a:txBody>
                  <a:tcPr anchor="ctr">
                    <a:solidFill>
                      <a:srgbClr val="E8F1DD"/>
                    </a:solidFill>
                  </a:tcPr>
                </a:tc>
                <a:extLst>
                  <a:ext uri="{0D108BD9-81ED-4DB2-BD59-A6C34878D82A}">
                    <a16:rowId xmlns:a16="http://schemas.microsoft.com/office/drawing/2014/main" val="3735711586"/>
                  </a:ext>
                </a:extLst>
              </a:tr>
              <a:tr h="694851">
                <a:tc>
                  <a:txBody>
                    <a:bodyPr/>
                    <a:lstStyle/>
                    <a:p>
                      <a:endParaRPr lang="en-US" sz="1600"/>
                    </a:p>
                  </a:txBody>
                  <a:tcPr anchor="ctr">
                    <a:solidFill>
                      <a:srgbClr val="E8F1DD"/>
                    </a:solidFill>
                  </a:tcPr>
                </a:tc>
                <a:tc>
                  <a:txBody>
                    <a:bodyPr/>
                    <a:lstStyle/>
                    <a:p>
                      <a:r>
                        <a:rPr lang="en-US" sz="1600"/>
                        <a:t>Employee retention</a:t>
                      </a:r>
                    </a:p>
                  </a:txBody>
                  <a:tcPr anchor="ctr">
                    <a:solidFill>
                      <a:srgbClr val="E8F1DD"/>
                    </a:solidFill>
                  </a:tcPr>
                </a:tc>
                <a:extLst>
                  <a:ext uri="{0D108BD9-81ED-4DB2-BD59-A6C34878D82A}">
                    <a16:rowId xmlns:a16="http://schemas.microsoft.com/office/drawing/2014/main" val="3390983268"/>
                  </a:ext>
                </a:extLst>
              </a:tr>
              <a:tr h="694851">
                <a:tc>
                  <a:txBody>
                    <a:bodyPr/>
                    <a:lstStyle/>
                    <a:p>
                      <a:endParaRPr lang="en-US" sz="1600"/>
                    </a:p>
                  </a:txBody>
                  <a:tcPr anchor="ctr">
                    <a:solidFill>
                      <a:srgbClr val="D8E1D0"/>
                    </a:solidFill>
                  </a:tcPr>
                </a:tc>
                <a:tc>
                  <a:txBody>
                    <a:bodyPr/>
                    <a:lstStyle/>
                    <a:p>
                      <a:r>
                        <a:rPr lang="en-US" sz="1600" dirty="0"/>
                        <a:t>Completed by December 2027</a:t>
                      </a:r>
                    </a:p>
                  </a:txBody>
                  <a:tcPr anchor="ctr">
                    <a:solidFill>
                      <a:srgbClr val="D8E1D0"/>
                    </a:solidFill>
                  </a:tcPr>
                </a:tc>
                <a:extLst>
                  <a:ext uri="{0D108BD9-81ED-4DB2-BD59-A6C34878D82A}">
                    <a16:rowId xmlns:a16="http://schemas.microsoft.com/office/drawing/2014/main" val="2161992237"/>
                  </a:ext>
                </a:extLst>
              </a:tr>
            </a:tbl>
          </a:graphicData>
        </a:graphic>
      </p:graphicFrame>
      <p:pic>
        <p:nvPicPr>
          <p:cNvPr id="3" name="Graphic 2">
            <a:extLst>
              <a:ext uri="{FF2B5EF4-FFF2-40B4-BE49-F238E27FC236}">
                <a16:creationId xmlns:a16="http://schemas.microsoft.com/office/drawing/2014/main" id="{F7922262-78B4-BB24-00BE-8D271D751DD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797206" y="1972895"/>
            <a:ext cx="574138" cy="574138"/>
          </a:xfrm>
          <a:prstGeom prst="rect">
            <a:avLst/>
          </a:prstGeom>
        </p:spPr>
      </p:pic>
      <p:pic>
        <p:nvPicPr>
          <p:cNvPr id="4" name="Graphic 3">
            <a:extLst>
              <a:ext uri="{FF2B5EF4-FFF2-40B4-BE49-F238E27FC236}">
                <a16:creationId xmlns:a16="http://schemas.microsoft.com/office/drawing/2014/main" id="{ADD1C7A4-F3EA-980B-F290-5C796EA5845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772821" y="2665504"/>
            <a:ext cx="633889" cy="633889"/>
          </a:xfrm>
          <a:prstGeom prst="rect">
            <a:avLst/>
          </a:prstGeom>
        </p:spPr>
      </p:pic>
      <p:pic>
        <p:nvPicPr>
          <p:cNvPr id="5" name="Graphic 4">
            <a:extLst>
              <a:ext uri="{FF2B5EF4-FFF2-40B4-BE49-F238E27FC236}">
                <a16:creationId xmlns:a16="http://schemas.microsoft.com/office/drawing/2014/main" id="{7E9ECCD8-A7F2-8806-4C07-6767F0FD581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797206" y="3362002"/>
            <a:ext cx="574138" cy="574138"/>
          </a:xfrm>
          <a:prstGeom prst="rect">
            <a:avLst/>
          </a:prstGeom>
        </p:spPr>
      </p:pic>
      <p:pic>
        <p:nvPicPr>
          <p:cNvPr id="6" name="Graphic 5">
            <a:extLst>
              <a:ext uri="{FF2B5EF4-FFF2-40B4-BE49-F238E27FC236}">
                <a16:creationId xmlns:a16="http://schemas.microsoft.com/office/drawing/2014/main" id="{C14B371B-0E85-63A9-61C4-58E3F6A7BA6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797206" y="4044754"/>
            <a:ext cx="574138" cy="574138"/>
          </a:xfrm>
          <a:prstGeom prst="rect">
            <a:avLst/>
          </a:prstGeom>
        </p:spPr>
      </p:pic>
      <p:pic>
        <p:nvPicPr>
          <p:cNvPr id="7" name="Graphic 6">
            <a:extLst>
              <a:ext uri="{FF2B5EF4-FFF2-40B4-BE49-F238E27FC236}">
                <a16:creationId xmlns:a16="http://schemas.microsoft.com/office/drawing/2014/main" id="{4183C917-F0B4-7E51-DF35-15567D253E5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797206" y="4765782"/>
            <a:ext cx="574138" cy="574138"/>
          </a:xfrm>
          <a:prstGeom prst="rect">
            <a:avLst/>
          </a:prstGeom>
        </p:spPr>
      </p:pic>
      <p:pic>
        <p:nvPicPr>
          <p:cNvPr id="9" name="Graphic 8">
            <a:extLst>
              <a:ext uri="{FF2B5EF4-FFF2-40B4-BE49-F238E27FC236}">
                <a16:creationId xmlns:a16="http://schemas.microsoft.com/office/drawing/2014/main" id="{9C2CB727-6DEA-6A58-76F5-8E4C4638324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797206" y="5455949"/>
            <a:ext cx="574138" cy="574138"/>
          </a:xfrm>
          <a:prstGeom prst="rect">
            <a:avLst/>
          </a:prstGeom>
        </p:spPr>
      </p:pic>
      <p:pic>
        <p:nvPicPr>
          <p:cNvPr id="13" name="Graphic 12">
            <a:extLst>
              <a:ext uri="{FF2B5EF4-FFF2-40B4-BE49-F238E27FC236}">
                <a16:creationId xmlns:a16="http://schemas.microsoft.com/office/drawing/2014/main" id="{154BD88F-CF78-937F-A317-D89A652BF75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1797206" y="1231011"/>
            <a:ext cx="574138" cy="574138"/>
          </a:xfrm>
          <a:prstGeom prst="rect">
            <a:avLst/>
          </a:prstGeom>
        </p:spPr>
      </p:pic>
      <p:graphicFrame>
        <p:nvGraphicFramePr>
          <p:cNvPr id="15" name="Table 14">
            <a:extLst>
              <a:ext uri="{FF2B5EF4-FFF2-40B4-BE49-F238E27FC236}">
                <a16:creationId xmlns:a16="http://schemas.microsoft.com/office/drawing/2014/main" id="{673A6408-5CAF-1BBD-2AB7-5246AF5E2318}"/>
              </a:ext>
            </a:extLst>
          </p:cNvPr>
          <p:cNvGraphicFramePr>
            <a:graphicFrameLocks noGrp="1"/>
          </p:cNvGraphicFramePr>
          <p:nvPr>
            <p:extLst>
              <p:ext uri="{D42A27DB-BD31-4B8C-83A1-F6EECF244321}">
                <p14:modId xmlns:p14="http://schemas.microsoft.com/office/powerpoint/2010/main" val="1828219928"/>
              </p:ext>
            </p:extLst>
          </p:nvPr>
        </p:nvGraphicFramePr>
        <p:xfrm>
          <a:off x="4700016" y="1114982"/>
          <a:ext cx="2694432" cy="4965522"/>
        </p:xfrm>
        <a:graphic>
          <a:graphicData uri="http://schemas.openxmlformats.org/drawingml/2006/table">
            <a:tbl>
              <a:tblPr firstRow="1" bandRow="1">
                <a:tableStyleId>{073A0DAA-6AF3-43AB-8588-CEC1D06C72B9}</a:tableStyleId>
              </a:tblPr>
              <a:tblGrid>
                <a:gridCol w="792480">
                  <a:extLst>
                    <a:ext uri="{9D8B030D-6E8A-4147-A177-3AD203B41FA5}">
                      <a16:colId xmlns:a16="http://schemas.microsoft.com/office/drawing/2014/main" val="61218560"/>
                    </a:ext>
                  </a:extLst>
                </a:gridCol>
                <a:gridCol w="1901952">
                  <a:extLst>
                    <a:ext uri="{9D8B030D-6E8A-4147-A177-3AD203B41FA5}">
                      <a16:colId xmlns:a16="http://schemas.microsoft.com/office/drawing/2014/main" val="1904325153"/>
                    </a:ext>
                  </a:extLst>
                </a:gridCol>
              </a:tblGrid>
              <a:tr h="785376">
                <a:tc>
                  <a:txBody>
                    <a:bodyPr/>
                    <a:lstStyle/>
                    <a:p>
                      <a:endParaRPr lang="en-US"/>
                    </a:p>
                  </a:txBody>
                  <a:tcPr anchor="ctr"/>
                </a:tc>
                <a:tc>
                  <a:txBody>
                    <a:bodyPr/>
                    <a:lstStyle/>
                    <a:p>
                      <a:r>
                        <a:rPr lang="en-US"/>
                        <a:t>Focus Goals</a:t>
                      </a:r>
                    </a:p>
                  </a:txBody>
                  <a:tcPr anchor="ctr"/>
                </a:tc>
                <a:extLst>
                  <a:ext uri="{0D108BD9-81ED-4DB2-BD59-A6C34878D82A}">
                    <a16:rowId xmlns:a16="http://schemas.microsoft.com/office/drawing/2014/main" val="4045915178"/>
                  </a:ext>
                </a:extLst>
              </a:tr>
              <a:tr h="1037782">
                <a:tc>
                  <a:txBody>
                    <a:bodyPr/>
                    <a:lstStyle/>
                    <a:p>
                      <a:endParaRPr lang="en-US" sz="1600"/>
                    </a:p>
                  </a:txBody>
                  <a:tcPr anchor="ctr">
                    <a:solidFill>
                      <a:srgbClr val="E7E8EB"/>
                    </a:solidFill>
                  </a:tcPr>
                </a:tc>
                <a:tc>
                  <a:txBody>
                    <a:bodyPr/>
                    <a:lstStyle/>
                    <a:p>
                      <a:r>
                        <a:rPr lang="en-US" sz="1600"/>
                        <a:t>Student retention</a:t>
                      </a:r>
                    </a:p>
                  </a:txBody>
                  <a:tcPr anchor="ctr">
                    <a:solidFill>
                      <a:srgbClr val="E7E8EB"/>
                    </a:solidFill>
                  </a:tcPr>
                </a:tc>
                <a:extLst>
                  <a:ext uri="{0D108BD9-81ED-4DB2-BD59-A6C34878D82A}">
                    <a16:rowId xmlns:a16="http://schemas.microsoft.com/office/drawing/2014/main" val="154764648"/>
                  </a:ext>
                </a:extLst>
              </a:tr>
              <a:tr h="1037782">
                <a:tc>
                  <a:txBody>
                    <a:bodyPr/>
                    <a:lstStyle/>
                    <a:p>
                      <a:endParaRPr lang="en-US" sz="1600"/>
                    </a:p>
                  </a:txBody>
                  <a:tcPr anchor="ctr">
                    <a:solidFill>
                      <a:srgbClr val="E7E8EB"/>
                    </a:solidFill>
                  </a:tcPr>
                </a:tc>
                <a:tc>
                  <a:txBody>
                    <a:bodyPr/>
                    <a:lstStyle/>
                    <a:p>
                      <a:r>
                        <a:rPr lang="en-US" sz="1600"/>
                        <a:t>Employee onboarding &amp; professional development</a:t>
                      </a:r>
                    </a:p>
                  </a:txBody>
                  <a:tcPr anchor="ctr">
                    <a:solidFill>
                      <a:srgbClr val="E7E8EB"/>
                    </a:solidFill>
                  </a:tcPr>
                </a:tc>
                <a:extLst>
                  <a:ext uri="{0D108BD9-81ED-4DB2-BD59-A6C34878D82A}">
                    <a16:rowId xmlns:a16="http://schemas.microsoft.com/office/drawing/2014/main" val="715809077"/>
                  </a:ext>
                </a:extLst>
              </a:tr>
              <a:tr h="1037782">
                <a:tc>
                  <a:txBody>
                    <a:bodyPr/>
                    <a:lstStyle/>
                    <a:p>
                      <a:endParaRPr lang="en-US" sz="1600"/>
                    </a:p>
                  </a:txBody>
                  <a:tcPr anchor="ctr">
                    <a:solidFill>
                      <a:srgbClr val="E7E8EB"/>
                    </a:solidFill>
                  </a:tcPr>
                </a:tc>
                <a:tc>
                  <a:txBody>
                    <a:bodyPr/>
                    <a:lstStyle/>
                    <a:p>
                      <a:r>
                        <a:rPr lang="en-US" sz="1600"/>
                        <a:t>Workforce development</a:t>
                      </a:r>
                    </a:p>
                  </a:txBody>
                  <a:tcPr anchor="ctr">
                    <a:solidFill>
                      <a:srgbClr val="E7E8EB"/>
                    </a:solidFill>
                  </a:tcPr>
                </a:tc>
                <a:extLst>
                  <a:ext uri="{0D108BD9-81ED-4DB2-BD59-A6C34878D82A}">
                    <a16:rowId xmlns:a16="http://schemas.microsoft.com/office/drawing/2014/main" val="3770894052"/>
                  </a:ext>
                </a:extLst>
              </a:tr>
              <a:tr h="1037782">
                <a:tc>
                  <a:txBody>
                    <a:bodyPr/>
                    <a:lstStyle/>
                    <a:p>
                      <a:endParaRPr lang="en-US" sz="1600"/>
                    </a:p>
                  </a:txBody>
                  <a:tcPr anchor="ctr">
                    <a:solidFill>
                      <a:srgbClr val="CCCED3"/>
                    </a:solidFill>
                  </a:tcPr>
                </a:tc>
                <a:tc>
                  <a:txBody>
                    <a:bodyPr/>
                    <a:lstStyle/>
                    <a:p>
                      <a:r>
                        <a:rPr lang="en-US" sz="1600" dirty="0"/>
                        <a:t>1 – 2 years</a:t>
                      </a:r>
                    </a:p>
                  </a:txBody>
                  <a:tcPr anchor="ctr">
                    <a:solidFill>
                      <a:srgbClr val="CCCED3"/>
                    </a:solidFill>
                  </a:tcPr>
                </a:tc>
                <a:extLst>
                  <a:ext uri="{0D108BD9-81ED-4DB2-BD59-A6C34878D82A}">
                    <a16:rowId xmlns:a16="http://schemas.microsoft.com/office/drawing/2014/main" val="2161992237"/>
                  </a:ext>
                </a:extLst>
              </a:tr>
            </a:tbl>
          </a:graphicData>
        </a:graphic>
      </p:graphicFrame>
      <p:pic>
        <p:nvPicPr>
          <p:cNvPr id="16" name="Graphic 15">
            <a:extLst>
              <a:ext uri="{FF2B5EF4-FFF2-40B4-BE49-F238E27FC236}">
                <a16:creationId xmlns:a16="http://schemas.microsoft.com/office/drawing/2014/main" id="{D0A96F35-2986-B96C-8EF0-0490859A9AB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4796438" y="2149264"/>
            <a:ext cx="574138" cy="574138"/>
          </a:xfrm>
          <a:prstGeom prst="rect">
            <a:avLst/>
          </a:prstGeom>
        </p:spPr>
      </p:pic>
      <p:pic>
        <p:nvPicPr>
          <p:cNvPr id="17" name="Graphic 16">
            <a:extLst>
              <a:ext uri="{FF2B5EF4-FFF2-40B4-BE49-F238E27FC236}">
                <a16:creationId xmlns:a16="http://schemas.microsoft.com/office/drawing/2014/main" id="{30A604E9-107C-5885-0750-461C606DAA2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4796438" y="3203067"/>
            <a:ext cx="574138" cy="574138"/>
          </a:xfrm>
          <a:prstGeom prst="rect">
            <a:avLst/>
          </a:prstGeom>
        </p:spPr>
      </p:pic>
      <p:pic>
        <p:nvPicPr>
          <p:cNvPr id="18" name="Graphic 17">
            <a:extLst>
              <a:ext uri="{FF2B5EF4-FFF2-40B4-BE49-F238E27FC236}">
                <a16:creationId xmlns:a16="http://schemas.microsoft.com/office/drawing/2014/main" id="{78E4537B-6B13-FC8C-FE7A-FC3DECEB482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2"/>
              </a:ext>
            </a:extLst>
          </a:blip>
          <a:srcRect/>
          <a:stretch/>
        </p:blipFill>
        <p:spPr>
          <a:xfrm>
            <a:off x="4796438" y="4256870"/>
            <a:ext cx="574138" cy="574138"/>
          </a:xfrm>
          <a:prstGeom prst="rect">
            <a:avLst/>
          </a:prstGeom>
        </p:spPr>
      </p:pic>
      <p:pic>
        <p:nvPicPr>
          <p:cNvPr id="21" name="Graphic 20">
            <a:extLst>
              <a:ext uri="{FF2B5EF4-FFF2-40B4-BE49-F238E27FC236}">
                <a16:creationId xmlns:a16="http://schemas.microsoft.com/office/drawing/2014/main" id="{E0202409-DF61-C978-3520-0636139323C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3"/>
              </a:ext>
            </a:extLst>
          </a:blip>
          <a:srcRect/>
          <a:stretch/>
        </p:blipFill>
        <p:spPr>
          <a:xfrm>
            <a:off x="4796438" y="5310673"/>
            <a:ext cx="574138" cy="574138"/>
          </a:xfrm>
          <a:prstGeom prst="rect">
            <a:avLst/>
          </a:prstGeom>
        </p:spPr>
      </p:pic>
      <p:pic>
        <p:nvPicPr>
          <p:cNvPr id="22" name="Graphic 21">
            <a:extLst>
              <a:ext uri="{FF2B5EF4-FFF2-40B4-BE49-F238E27FC236}">
                <a16:creationId xmlns:a16="http://schemas.microsoft.com/office/drawing/2014/main" id="{0C33BCD0-E708-CD11-C57C-DB93C9AEF10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4"/>
              </a:ext>
            </a:extLst>
          </a:blip>
          <a:srcRect/>
          <a:stretch/>
        </p:blipFill>
        <p:spPr>
          <a:xfrm>
            <a:off x="4796438" y="1231011"/>
            <a:ext cx="574138" cy="574138"/>
          </a:xfrm>
          <a:prstGeom prst="rect">
            <a:avLst/>
          </a:prstGeom>
        </p:spPr>
      </p:pic>
      <p:graphicFrame>
        <p:nvGraphicFramePr>
          <p:cNvPr id="25" name="Table 24">
            <a:extLst>
              <a:ext uri="{FF2B5EF4-FFF2-40B4-BE49-F238E27FC236}">
                <a16:creationId xmlns:a16="http://schemas.microsoft.com/office/drawing/2014/main" id="{14F5F10C-0971-802B-4B87-38D0336C74FB}"/>
              </a:ext>
            </a:extLst>
          </p:cNvPr>
          <p:cNvGraphicFramePr>
            <a:graphicFrameLocks noGrp="1"/>
          </p:cNvGraphicFramePr>
          <p:nvPr>
            <p:extLst>
              <p:ext uri="{D42A27DB-BD31-4B8C-83A1-F6EECF244321}">
                <p14:modId xmlns:p14="http://schemas.microsoft.com/office/powerpoint/2010/main" val="732306149"/>
              </p:ext>
            </p:extLst>
          </p:nvPr>
        </p:nvGraphicFramePr>
        <p:xfrm>
          <a:off x="7699248" y="1114981"/>
          <a:ext cx="2694432" cy="4941837"/>
        </p:xfrm>
        <a:graphic>
          <a:graphicData uri="http://schemas.openxmlformats.org/drawingml/2006/table">
            <a:tbl>
              <a:tblPr firstRow="1" bandRow="1">
                <a:tableStyleId>{00A15C55-8517-42AA-B614-E9B94910E393}</a:tableStyleId>
              </a:tblPr>
              <a:tblGrid>
                <a:gridCol w="792480">
                  <a:extLst>
                    <a:ext uri="{9D8B030D-6E8A-4147-A177-3AD203B41FA5}">
                      <a16:colId xmlns:a16="http://schemas.microsoft.com/office/drawing/2014/main" val="61218560"/>
                    </a:ext>
                  </a:extLst>
                </a:gridCol>
                <a:gridCol w="1901952">
                  <a:extLst>
                    <a:ext uri="{9D8B030D-6E8A-4147-A177-3AD203B41FA5}">
                      <a16:colId xmlns:a16="http://schemas.microsoft.com/office/drawing/2014/main" val="1904325153"/>
                    </a:ext>
                  </a:extLst>
                </a:gridCol>
              </a:tblGrid>
              <a:tr h="776710">
                <a:tc>
                  <a:txBody>
                    <a:bodyPr/>
                    <a:lstStyle/>
                    <a:p>
                      <a:endParaRPr lang="en-US"/>
                    </a:p>
                  </a:txBody>
                  <a:tcPr anchor="ctr"/>
                </a:tc>
                <a:tc>
                  <a:txBody>
                    <a:bodyPr/>
                    <a:lstStyle/>
                    <a:p>
                      <a:r>
                        <a:rPr lang="en-US"/>
                        <a:t>Special Projects </a:t>
                      </a:r>
                      <a:br>
                        <a:rPr lang="en-US"/>
                      </a:br>
                      <a:r>
                        <a:rPr lang="en-US"/>
                        <a:t>&amp; Initiatives</a:t>
                      </a:r>
                    </a:p>
                  </a:txBody>
                  <a:tcPr anchor="ctr"/>
                </a:tc>
                <a:extLst>
                  <a:ext uri="{0D108BD9-81ED-4DB2-BD59-A6C34878D82A}">
                    <a16:rowId xmlns:a16="http://schemas.microsoft.com/office/drawing/2014/main" val="4045915178"/>
                  </a:ext>
                </a:extLst>
              </a:tr>
              <a:tr h="2470300">
                <a:tc>
                  <a:txBody>
                    <a:bodyPr/>
                    <a:lstStyle/>
                    <a:p>
                      <a:endParaRPr lang="en-US" sz="1600"/>
                    </a:p>
                  </a:txBody>
                  <a:tcPr anchor="ctr">
                    <a:solidFill>
                      <a:srgbClr val="E8F1DD"/>
                    </a:solidFill>
                  </a:tcPr>
                </a:tc>
                <a:tc>
                  <a:txBody>
                    <a:bodyPr/>
                    <a:lstStyle/>
                    <a:p>
                      <a:pPr>
                        <a:spcAft>
                          <a:spcPts val="600"/>
                        </a:spcAft>
                      </a:pPr>
                      <a:r>
                        <a:rPr lang="en-US" sz="1600" b="1">
                          <a:solidFill>
                            <a:schemeClr val="accent4"/>
                          </a:solidFill>
                        </a:rPr>
                        <a:t>Emerging Opportunities</a:t>
                      </a:r>
                    </a:p>
                    <a:p>
                      <a:pPr marL="285750" lvl="0" indent="-285750">
                        <a:buFont typeface="Arial" panose="020B0604020202020204" pitchFamily="34" charset="0"/>
                        <a:buChar char="•"/>
                      </a:pPr>
                      <a:r>
                        <a:rPr lang="en-US" sz="1400" err="1"/>
                        <a:t>AdvanceEDU</a:t>
                      </a:r>
                      <a:endParaRPr lang="en-US" sz="1400"/>
                    </a:p>
                    <a:p>
                      <a:pPr marL="285750" lvl="0" indent="-285750">
                        <a:buFont typeface="Arial" panose="020B0604020202020204" pitchFamily="34" charset="0"/>
                        <a:buChar char="•"/>
                      </a:pPr>
                      <a:r>
                        <a:rPr lang="en-US" sz="1400"/>
                        <a:t>Project Greenhouse</a:t>
                      </a:r>
                    </a:p>
                    <a:p>
                      <a:pPr marL="285750" lvl="0" indent="-285750">
                        <a:buFont typeface="Arial" panose="020B0604020202020204" pitchFamily="34" charset="0"/>
                        <a:buChar char="•"/>
                      </a:pPr>
                      <a:r>
                        <a:rPr lang="en-US" sz="1400"/>
                        <a:t>Etc.</a:t>
                      </a:r>
                    </a:p>
                  </a:txBody>
                  <a:tcPr anchor="ctr">
                    <a:solidFill>
                      <a:srgbClr val="E8F1DD"/>
                    </a:solidFill>
                  </a:tcPr>
                </a:tc>
                <a:extLst>
                  <a:ext uri="{0D108BD9-81ED-4DB2-BD59-A6C34878D82A}">
                    <a16:rowId xmlns:a16="http://schemas.microsoft.com/office/drawing/2014/main" val="154764648"/>
                  </a:ext>
                </a:extLst>
              </a:tr>
              <a:tr h="1694827">
                <a:tc>
                  <a:txBody>
                    <a:bodyPr/>
                    <a:lstStyle/>
                    <a:p>
                      <a:endParaRPr lang="en-US" sz="1600"/>
                    </a:p>
                  </a:txBody>
                  <a:tcPr anchor="ctr">
                    <a:solidFill>
                      <a:srgbClr val="E8F1DD"/>
                    </a:solidFill>
                  </a:tcPr>
                </a:tc>
                <a:tc>
                  <a:txBody>
                    <a:bodyPr/>
                    <a:lstStyle/>
                    <a:p>
                      <a:pPr>
                        <a:spcAft>
                          <a:spcPts val="600"/>
                        </a:spcAft>
                      </a:pPr>
                      <a:r>
                        <a:rPr lang="en-US" sz="1800" b="1" dirty="0">
                          <a:solidFill>
                            <a:schemeClr val="accent4"/>
                          </a:solidFill>
                        </a:rPr>
                        <a:t>Flexible</a:t>
                      </a:r>
                    </a:p>
                    <a:p>
                      <a:pPr marL="0" lvl="0" indent="0">
                        <a:buFont typeface="Arial" panose="020B0604020202020204" pitchFamily="34" charset="0"/>
                        <a:buNone/>
                      </a:pPr>
                      <a:r>
                        <a:rPr lang="en-US" sz="1600" dirty="0"/>
                        <a:t>Adaptable to changing needs</a:t>
                      </a:r>
                    </a:p>
                  </a:txBody>
                  <a:tcPr anchor="ctr">
                    <a:solidFill>
                      <a:srgbClr val="E8F1DD"/>
                    </a:solidFill>
                  </a:tcPr>
                </a:tc>
                <a:extLst>
                  <a:ext uri="{0D108BD9-81ED-4DB2-BD59-A6C34878D82A}">
                    <a16:rowId xmlns:a16="http://schemas.microsoft.com/office/drawing/2014/main" val="715809077"/>
                  </a:ext>
                </a:extLst>
              </a:tr>
            </a:tbl>
          </a:graphicData>
        </a:graphic>
      </p:graphicFrame>
      <p:pic>
        <p:nvPicPr>
          <p:cNvPr id="26" name="Graphic 25">
            <a:extLst>
              <a:ext uri="{FF2B5EF4-FFF2-40B4-BE49-F238E27FC236}">
                <a16:creationId xmlns:a16="http://schemas.microsoft.com/office/drawing/2014/main" id="{3A1E08E6-F6F2-DE33-3614-67E0CE63E8F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5"/>
              </a:ext>
            </a:extLst>
          </a:blip>
          <a:srcRect/>
          <a:stretch/>
        </p:blipFill>
        <p:spPr>
          <a:xfrm>
            <a:off x="7795670" y="2759020"/>
            <a:ext cx="574138" cy="574138"/>
          </a:xfrm>
          <a:prstGeom prst="rect">
            <a:avLst/>
          </a:prstGeom>
        </p:spPr>
      </p:pic>
      <p:pic>
        <p:nvPicPr>
          <p:cNvPr id="27" name="Graphic 26">
            <a:extLst>
              <a:ext uri="{FF2B5EF4-FFF2-40B4-BE49-F238E27FC236}">
                <a16:creationId xmlns:a16="http://schemas.microsoft.com/office/drawing/2014/main" id="{054838AE-9B59-E032-1B80-3215FCAE29C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7795670" y="4881811"/>
            <a:ext cx="574138" cy="574138"/>
          </a:xfrm>
          <a:prstGeom prst="rect">
            <a:avLst/>
          </a:prstGeom>
        </p:spPr>
      </p:pic>
      <p:pic>
        <p:nvPicPr>
          <p:cNvPr id="32" name="Graphic 31">
            <a:extLst>
              <a:ext uri="{FF2B5EF4-FFF2-40B4-BE49-F238E27FC236}">
                <a16:creationId xmlns:a16="http://schemas.microsoft.com/office/drawing/2014/main" id="{3907052F-B92D-060D-048D-8E81C3CE2CC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6"/>
              </a:ext>
            </a:extLst>
          </a:blip>
          <a:srcRect/>
          <a:stretch/>
        </p:blipFill>
        <p:spPr>
          <a:xfrm>
            <a:off x="7795670" y="1210367"/>
            <a:ext cx="574138" cy="574138"/>
          </a:xfrm>
          <a:prstGeom prst="rect">
            <a:avLst/>
          </a:prstGeom>
        </p:spPr>
      </p:pic>
    </p:spTree>
    <p:extLst>
      <p:ext uri="{BB962C8B-B14F-4D97-AF65-F5344CB8AC3E}">
        <p14:creationId xmlns:p14="http://schemas.microsoft.com/office/powerpoint/2010/main" val="8349950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88C4A-C7C1-CEEB-C067-BE87AF0ABBA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4D017B9-6BAB-CFAE-73FA-583DE00C6133}"/>
              </a:ext>
              <a:ext uri="{C183D7F6-B498-43B3-948B-1728B52AA6E4}">
                <adec:decorative xmlns:adec="http://schemas.microsoft.com/office/drawing/2017/decorative" val="1"/>
              </a:ext>
            </a:extLst>
          </p:cNvPr>
          <p:cNvSpPr/>
          <p:nvPr/>
        </p:nvSpPr>
        <p:spPr>
          <a:xfrm>
            <a:off x="9235671" y="0"/>
            <a:ext cx="2947363" cy="627496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02A8CBEF-F71D-D42F-778D-58F257E50DEB}"/>
              </a:ext>
            </a:extLst>
          </p:cNvPr>
          <p:cNvSpPr txBox="1">
            <a:spLocks noGrp="1"/>
          </p:cNvSpPr>
          <p:nvPr>
            <p:ph type="title"/>
          </p:nvPr>
        </p:nvSpPr>
        <p:spPr>
          <a:xfrm>
            <a:off x="471947" y="259882"/>
            <a:ext cx="10881853" cy="962526"/>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200" b="0" i="0" kern="1200">
                <a:solidFill>
                  <a:schemeClr val="bg1"/>
                </a:solidFill>
                <a:latin typeface="Sanchez" panose="02000000000000000000" pitchFamily="2" charset="77"/>
                <a:ea typeface="+mj-ea"/>
                <a:cs typeface="+mj-cs"/>
              </a:defRPr>
            </a:lvl1pPr>
          </a:lstStyle>
          <a:p>
            <a:pPr algn="l">
              <a:defRPr/>
            </a:pPr>
            <a:r>
              <a:rPr lang="en-US" sz="3600" dirty="0">
                <a:solidFill>
                  <a:srgbClr val="DB4326"/>
                </a:solidFill>
                <a:latin typeface="Calibri"/>
                <a:cs typeface="Calibri"/>
              </a:rPr>
              <a:t>Strategic Plan | What we are Hearing</a:t>
            </a:r>
            <a:endParaRPr kumimoji="0" lang="en-US" sz="3600" b="0" i="0" u="none" strike="noStrike" kern="1200" cap="none" spc="0" normalizeH="0" baseline="0" noProof="0" dirty="0">
              <a:ln>
                <a:noFill/>
              </a:ln>
              <a:solidFill>
                <a:srgbClr val="DB4326"/>
              </a:solidFill>
              <a:effectLst/>
              <a:uLnTx/>
              <a:uFillTx/>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BC5179E3-817D-CDE7-5E4D-D2787C210649}"/>
              </a:ext>
              <a:ext uri="{C183D7F6-B498-43B3-948B-1728B52AA6E4}">
                <adec:decorative xmlns:adec="http://schemas.microsoft.com/office/drawing/2017/decorative" val="1"/>
              </a:ext>
            </a:extLst>
          </p:cNvPr>
          <p:cNvSpPr/>
          <p:nvPr/>
        </p:nvSpPr>
        <p:spPr>
          <a:xfrm>
            <a:off x="0" y="6274965"/>
            <a:ext cx="12192000" cy="583035"/>
          </a:xfrm>
          <a:prstGeom prst="rect">
            <a:avLst/>
          </a:prstGeom>
          <a:solidFill>
            <a:srgbClr val="7CB7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184AAF34-AAEF-D95E-CBAA-9E5BA9A378F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0" y="6349712"/>
            <a:ext cx="6096000" cy="433541"/>
          </a:xfrm>
          <a:prstGeom prst="rect">
            <a:avLst/>
          </a:prstGeom>
        </p:spPr>
      </p:pic>
      <p:sp>
        <p:nvSpPr>
          <p:cNvPr id="5" name="Content Placeholder 4">
            <a:extLst>
              <a:ext uri="{FF2B5EF4-FFF2-40B4-BE49-F238E27FC236}">
                <a16:creationId xmlns:a16="http://schemas.microsoft.com/office/drawing/2014/main" id="{6DC63856-A152-6407-A132-DB481D96C420}"/>
              </a:ext>
            </a:extLst>
          </p:cNvPr>
          <p:cNvSpPr>
            <a:spLocks noGrp="1"/>
          </p:cNvSpPr>
          <p:nvPr>
            <p:ph sz="half" idx="1"/>
          </p:nvPr>
        </p:nvSpPr>
        <p:spPr>
          <a:xfrm>
            <a:off x="838404" y="1519304"/>
            <a:ext cx="7990286" cy="4351338"/>
          </a:xfrm>
        </p:spPr>
        <p:txBody>
          <a:bodyPr vert="horz" lIns="91440" tIns="45720" rIns="91440" bIns="45720" rtlCol="0" anchor="t">
            <a:normAutofit/>
          </a:bodyPr>
          <a:lstStyle/>
          <a:p>
            <a:r>
              <a:rPr lang="en-US" b="1">
                <a:latin typeface="Calibri"/>
                <a:ea typeface="Calibri"/>
                <a:cs typeface="Calibri"/>
              </a:rPr>
              <a:t>Embed Inclusive Excellence Across Our Work</a:t>
            </a:r>
            <a:endParaRPr lang="en-US"/>
          </a:p>
          <a:p>
            <a:pPr marL="0" indent="0">
              <a:buNone/>
            </a:pPr>
            <a:endParaRPr lang="en-US" b="1">
              <a:latin typeface="Calibri"/>
              <a:ea typeface="Calibri"/>
              <a:cs typeface="Calibri"/>
            </a:endParaRPr>
          </a:p>
          <a:p>
            <a:r>
              <a:rPr lang="en-US" b="1">
                <a:latin typeface="Calibri"/>
                <a:ea typeface="Calibri"/>
                <a:cs typeface="Calibri"/>
              </a:rPr>
              <a:t>Grow Workforce &amp; Employer Partnerships</a:t>
            </a:r>
          </a:p>
          <a:p>
            <a:pPr marL="0" indent="0">
              <a:buNone/>
            </a:pPr>
            <a:endParaRPr lang="en-US" b="1">
              <a:latin typeface="Calibri"/>
              <a:ea typeface="Calibri"/>
              <a:cs typeface="Calibri"/>
            </a:endParaRPr>
          </a:p>
          <a:p>
            <a:r>
              <a:rPr lang="en-US" b="1">
                <a:latin typeface="Calibri"/>
                <a:ea typeface="Calibri"/>
                <a:cs typeface="Calibri"/>
              </a:rPr>
              <a:t>Advance Our Use of AI &amp; Emerging Technologies</a:t>
            </a:r>
            <a:endParaRPr lang="en-US">
              <a:latin typeface="Calibri"/>
              <a:ea typeface="Calibri"/>
              <a:cs typeface="Calibri"/>
            </a:endParaRPr>
          </a:p>
          <a:p>
            <a:pPr marL="0" indent="0">
              <a:buNone/>
            </a:pPr>
            <a:endParaRPr lang="en-US" b="1">
              <a:latin typeface="Calibri"/>
              <a:ea typeface="Calibri"/>
              <a:cs typeface="Calibri"/>
            </a:endParaRPr>
          </a:p>
          <a:p>
            <a:pPr lvl="0"/>
            <a:r>
              <a:rPr lang="en-US" b="1">
                <a:latin typeface="Calibri" panose="020F0502020204030204" pitchFamily="34" charset="0"/>
                <a:cs typeface="Calibri" panose="020F0502020204030204" pitchFamily="34" charset="0"/>
              </a:rPr>
              <a:t>Update Facilities &amp; Create Collaborative Spaces</a:t>
            </a:r>
            <a:endParaRPr lang="en-US">
              <a:latin typeface="Calibri" panose="020F0502020204030204" pitchFamily="34" charset="0"/>
              <a:cs typeface="Calibri" panose="020F0502020204030204" pitchFamily="34" charset="0"/>
            </a:endParaRPr>
          </a:p>
          <a:p>
            <a:pPr marL="0" indent="0">
              <a:buNone/>
            </a:pPr>
            <a:endParaRPr lang="en-US" b="1">
              <a:latin typeface="Calibri"/>
              <a:ea typeface="Calibri"/>
              <a:cs typeface="Calibri"/>
            </a:endParaRPr>
          </a:p>
          <a:p>
            <a:r>
              <a:rPr lang="en-US" b="1">
                <a:latin typeface="Calibri" panose="020F0502020204030204" pitchFamily="34" charset="0"/>
                <a:cs typeface="Calibri" panose="020F0502020204030204" pitchFamily="34" charset="0"/>
              </a:rPr>
              <a:t>Strengthen Employee Connection &amp; Growth Opportunities</a:t>
            </a:r>
          </a:p>
          <a:p>
            <a:pPr marL="0" lvl="0" indent="0">
              <a:buNone/>
            </a:pPr>
            <a:endParaRPr lang="en-US">
              <a:latin typeface="Calibri" panose="020F0502020204030204" pitchFamily="34" charset="0"/>
              <a:cs typeface="Calibri" panose="020F0502020204030204" pitchFamily="34" charset="0"/>
            </a:endParaRPr>
          </a:p>
        </p:txBody>
      </p:sp>
      <p:pic>
        <p:nvPicPr>
          <p:cNvPr id="3" name="Picture 2" descr="Link to the PDW Fall 2026 Feedback Form.">
            <a:hlinkClick r:id="rId4"/>
            <a:extLst>
              <a:ext uri="{FF2B5EF4-FFF2-40B4-BE49-F238E27FC236}">
                <a16:creationId xmlns:a16="http://schemas.microsoft.com/office/drawing/2014/main" id="{600580A0-A570-689E-6748-7BB9BE3879C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44840" y="1784393"/>
            <a:ext cx="2749082" cy="2749082"/>
          </a:xfrm>
          <a:prstGeom prst="rect">
            <a:avLst/>
          </a:prstGeom>
        </p:spPr>
      </p:pic>
    </p:spTree>
    <p:extLst>
      <p:ext uri="{BB962C8B-B14F-4D97-AF65-F5344CB8AC3E}">
        <p14:creationId xmlns:p14="http://schemas.microsoft.com/office/powerpoint/2010/main" val="894632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37E67-D15E-3DC2-4C3A-2A5F65A0DD3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B8C0EAE-E184-3B14-B08B-7D8F4485EB1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0171" y="1914780"/>
            <a:ext cx="1191657" cy="1257997"/>
          </a:xfrm>
          <a:prstGeom prst="rect">
            <a:avLst/>
          </a:prstGeom>
        </p:spPr>
      </p:pic>
      <p:sp>
        <p:nvSpPr>
          <p:cNvPr id="11" name="Title 1">
            <a:extLst>
              <a:ext uri="{FF2B5EF4-FFF2-40B4-BE49-F238E27FC236}">
                <a16:creationId xmlns:a16="http://schemas.microsoft.com/office/drawing/2014/main" id="{B6E9C300-FE34-F07D-3813-3548E68EBD92}"/>
              </a:ext>
            </a:extLst>
          </p:cNvPr>
          <p:cNvSpPr txBox="1">
            <a:spLocks noGrp="1"/>
          </p:cNvSpPr>
          <p:nvPr>
            <p:ph type="title" idx="4294967295"/>
          </p:nvPr>
        </p:nvSpPr>
        <p:spPr>
          <a:xfrm>
            <a:off x="838200" y="3581305"/>
            <a:ext cx="10515600" cy="6707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lnSpc>
                <a:spcPct val="90000"/>
              </a:lnSpc>
              <a:spcBef>
                <a:spcPct val="0"/>
              </a:spcBef>
              <a:buNone/>
              <a:defRPr sz="4200" b="0" i="0" kern="1200">
                <a:solidFill>
                  <a:schemeClr val="bg1"/>
                </a:solidFill>
                <a:latin typeface="Sanchez" panose="02000000000000000000" pitchFamily="2"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Numbers</a:t>
            </a:r>
          </a:p>
        </p:txBody>
      </p:sp>
    </p:spTree>
    <p:extLst>
      <p:ext uri="{BB962C8B-B14F-4D97-AF65-F5344CB8AC3E}">
        <p14:creationId xmlns:p14="http://schemas.microsoft.com/office/powerpoint/2010/main" val="30241089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3C303D-5ABA-C1C6-A3AC-1877E3CFA9A1}"/>
              </a:ext>
            </a:extLst>
          </p:cNvPr>
          <p:cNvSpPr>
            <a:spLocks noGrp="1"/>
          </p:cNvSpPr>
          <p:nvPr>
            <p:ph type="title"/>
          </p:nvPr>
        </p:nvSpPr>
        <p:spPr>
          <a:xfrm>
            <a:off x="838200" y="3581305"/>
            <a:ext cx="10515600" cy="670749"/>
          </a:xfrm>
        </p:spPr>
        <p:txBody>
          <a:bodyPr>
            <a:noAutofit/>
          </a:bodyPr>
          <a:lstStyle/>
          <a:p>
            <a:r>
              <a:rPr lang="en-US" sz="4800" dirty="0">
                <a:latin typeface="+mn-lt"/>
              </a:rPr>
              <a:t>Enhancing the PPSC Experience</a:t>
            </a:r>
          </a:p>
        </p:txBody>
      </p:sp>
      <p:pic>
        <p:nvPicPr>
          <p:cNvPr id="2" name="Picture 1">
            <a:extLst>
              <a:ext uri="{FF2B5EF4-FFF2-40B4-BE49-F238E27FC236}">
                <a16:creationId xmlns:a16="http://schemas.microsoft.com/office/drawing/2014/main" id="{B3C44138-ECFA-9F29-702C-9A647F14E44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238306" y="1561307"/>
            <a:ext cx="1715388" cy="1715388"/>
          </a:xfrm>
          <a:prstGeom prst="rect">
            <a:avLst/>
          </a:prstGeom>
        </p:spPr>
      </p:pic>
    </p:spTree>
    <p:extLst>
      <p:ext uri="{BB962C8B-B14F-4D97-AF65-F5344CB8AC3E}">
        <p14:creationId xmlns:p14="http://schemas.microsoft.com/office/powerpoint/2010/main" val="39391378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5802C-98F8-8AF7-F12E-ECD7BBAAF4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99D925-1CC9-9115-B591-BA749869A9D0}"/>
              </a:ext>
            </a:extLst>
          </p:cNvPr>
          <p:cNvSpPr>
            <a:spLocks noGrp="1"/>
          </p:cNvSpPr>
          <p:nvPr>
            <p:ph type="title"/>
          </p:nvPr>
        </p:nvSpPr>
        <p:spPr>
          <a:xfrm>
            <a:off x="446313" y="228600"/>
            <a:ext cx="11745687" cy="1465446"/>
          </a:xfrm>
        </p:spPr>
        <p:txBody>
          <a:bodyPr/>
          <a:lstStyle/>
          <a:p>
            <a:r>
              <a:rPr lang="en-US" dirty="0">
                <a:latin typeface="Calibri"/>
                <a:ea typeface="Calibri"/>
                <a:cs typeface="Calibri"/>
              </a:rPr>
              <a:t>Employee Apparel</a:t>
            </a:r>
            <a:endParaRPr lang="en-US" dirty="0"/>
          </a:p>
        </p:txBody>
      </p:sp>
      <p:sp>
        <p:nvSpPr>
          <p:cNvPr id="4" name="Content Placeholder 2">
            <a:extLst>
              <a:ext uri="{FF2B5EF4-FFF2-40B4-BE49-F238E27FC236}">
                <a16:creationId xmlns:a16="http://schemas.microsoft.com/office/drawing/2014/main" id="{142C61B4-590A-1028-D215-108305899287}"/>
              </a:ext>
            </a:extLst>
          </p:cNvPr>
          <p:cNvSpPr txBox="1">
            <a:spLocks/>
          </p:cNvSpPr>
          <p:nvPr/>
        </p:nvSpPr>
        <p:spPr>
          <a:xfrm>
            <a:off x="446313" y="1391119"/>
            <a:ext cx="6118116" cy="4104906"/>
          </a:xfrm>
          <a:prstGeom prst="rect">
            <a:avLst/>
          </a:prstGeom>
        </p:spPr>
        <p:txBody>
          <a:bodyPr vert="horz" lIns="91440" tIns="45720" rIns="91440" bIns="45720" numCol="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Bef>
                <a:spcPts val="1700"/>
              </a:spcBef>
            </a:pPr>
            <a:r>
              <a:rPr lang="en-US" sz="2400">
                <a:solidFill>
                  <a:srgbClr val="0A3A5F"/>
                </a:solidFill>
                <a:latin typeface="Source Sans 3"/>
                <a:ea typeface="Calibri"/>
                <a:cs typeface="Calibri"/>
              </a:rPr>
              <a:t>Eligible employees receive up to $70 in college-funded apparel each fiscal year.</a:t>
            </a:r>
          </a:p>
          <a:p>
            <a:pPr lvl="1">
              <a:lnSpc>
                <a:spcPct val="100000"/>
              </a:lnSpc>
              <a:spcBef>
                <a:spcPts val="1700"/>
              </a:spcBef>
            </a:pPr>
            <a:r>
              <a:rPr lang="en-US" sz="2400">
                <a:latin typeface="Source Sans 3"/>
                <a:ea typeface="Calibri"/>
                <a:cs typeface="Calibri"/>
              </a:rPr>
              <a:t>Talk to your supervisor to order</a:t>
            </a:r>
            <a:endParaRPr lang="en-US" sz="2400">
              <a:ea typeface="Calibri"/>
              <a:cs typeface="Calibri"/>
            </a:endParaRPr>
          </a:p>
        </p:txBody>
      </p:sp>
      <p:sp>
        <p:nvSpPr>
          <p:cNvPr id="6" name="Rectangle 5">
            <a:extLst>
              <a:ext uri="{FF2B5EF4-FFF2-40B4-BE49-F238E27FC236}">
                <a16:creationId xmlns:a16="http://schemas.microsoft.com/office/drawing/2014/main" id="{B4BD3110-2C8B-2928-C7A0-16555618D917}"/>
              </a:ext>
              <a:ext uri="{C183D7F6-B498-43B3-948B-1728B52AA6E4}">
                <adec:decorative xmlns:adec="http://schemas.microsoft.com/office/drawing/2017/decorative" val="1"/>
              </a:ext>
            </a:extLst>
          </p:cNvPr>
          <p:cNvSpPr/>
          <p:nvPr/>
        </p:nvSpPr>
        <p:spPr>
          <a:xfrm>
            <a:off x="7868510" y="0"/>
            <a:ext cx="147484" cy="625331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PPSC employee wearing an embroidered PPSC shirt.">
            <a:extLst>
              <a:ext uri="{FF2B5EF4-FFF2-40B4-BE49-F238E27FC236}">
                <a16:creationId xmlns:a16="http://schemas.microsoft.com/office/drawing/2014/main" id="{E887181A-0842-CF61-AEC4-296C306A2ED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015994" y="9363"/>
            <a:ext cx="4176006" cy="6253315"/>
          </a:xfrm>
          <a:prstGeom prst="rect">
            <a:avLst/>
          </a:prstGeom>
        </p:spPr>
      </p:pic>
    </p:spTree>
    <p:extLst>
      <p:ext uri="{BB962C8B-B14F-4D97-AF65-F5344CB8AC3E}">
        <p14:creationId xmlns:p14="http://schemas.microsoft.com/office/powerpoint/2010/main" val="19462706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447A08-AADA-5A6B-CF0F-C9F9AD4E426F}"/>
              </a:ext>
            </a:extLst>
          </p:cNvPr>
          <p:cNvSpPr txBox="1">
            <a:spLocks noGrp="1"/>
          </p:cNvSpPr>
          <p:nvPr>
            <p:ph type="title" idx="4294967295"/>
          </p:nvPr>
        </p:nvSpPr>
        <p:spPr>
          <a:xfrm>
            <a:off x="606812" y="285750"/>
            <a:ext cx="10515600" cy="11053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Wayfinding</a:t>
            </a:r>
            <a:endParaRPr kumimoji="0" lang="en-US" sz="4400" b="0" i="0" u="none" strike="noStrike" kern="1200" cap="none" spc="0" normalizeH="0" baseline="0" noProof="0" dirty="0">
              <a:ln>
                <a:noFill/>
              </a:ln>
              <a:solidFill>
                <a:srgbClr val="DB4326"/>
              </a:solidFill>
              <a:effectLst/>
              <a:uLnTx/>
              <a:uFillTx/>
              <a:latin typeface="+mj-lt"/>
              <a:ea typeface="+mj-ea"/>
              <a:cs typeface="+mj-cs"/>
            </a:endParaRPr>
          </a:p>
        </p:txBody>
      </p:sp>
      <p:sp>
        <p:nvSpPr>
          <p:cNvPr id="6" name="TextBox 5">
            <a:extLst>
              <a:ext uri="{FF2B5EF4-FFF2-40B4-BE49-F238E27FC236}">
                <a16:creationId xmlns:a16="http://schemas.microsoft.com/office/drawing/2014/main" id="{6C7AECC1-4860-0B65-19ED-5AEC999E1884}"/>
              </a:ext>
            </a:extLst>
          </p:cNvPr>
          <p:cNvSpPr txBox="1"/>
          <p:nvPr/>
        </p:nvSpPr>
        <p:spPr>
          <a:xfrm>
            <a:off x="606813" y="1406055"/>
            <a:ext cx="4971124" cy="4565352"/>
          </a:xfrm>
          <a:prstGeom prst="rect">
            <a:avLst/>
          </a:prstGeom>
          <a:noFill/>
        </p:spPr>
        <p:txBody>
          <a:bodyPr wrap="square" lIns="91440" tIns="45720" rIns="91440" bIns="45720" rtlCol="0" anchor="t">
            <a:spAutoFit/>
          </a:bodyPr>
          <a:lstStyle/>
          <a:p>
            <a:pPr>
              <a:spcAft>
                <a:spcPts val="1600"/>
              </a:spcAft>
            </a:pPr>
            <a:r>
              <a:rPr lang="en-US" sz="2400" b="1" err="1">
                <a:ea typeface="+mn-lt"/>
                <a:cs typeface="+mn-lt"/>
              </a:rPr>
              <a:t>GoodMaps</a:t>
            </a:r>
            <a:r>
              <a:rPr lang="en-US" sz="2400" b="1">
                <a:ea typeface="+mn-lt"/>
                <a:cs typeface="+mn-lt"/>
              </a:rPr>
              <a:t>: Accessible Navigation</a:t>
            </a:r>
          </a:p>
          <a:p>
            <a:pPr marL="342900" indent="-342900">
              <a:buFont typeface="Arial"/>
              <a:buChar char="•"/>
            </a:pPr>
            <a:r>
              <a:rPr lang="en-US" sz="2400">
                <a:ea typeface="+mn-lt"/>
                <a:cs typeface="+mn-lt"/>
              </a:rPr>
              <a:t>Free turn-by-turn navigation helps every student find their way.</a:t>
            </a:r>
            <a:endParaRPr lang="en-US">
              <a:ea typeface="Calibri" panose="020F0502020204030204"/>
              <a:cs typeface="Calibri" panose="020F0502020204030204"/>
            </a:endParaRPr>
          </a:p>
          <a:p>
            <a:pPr marL="342900" indent="-342900">
              <a:buFont typeface="Arial"/>
              <a:buChar char="•"/>
            </a:pPr>
            <a:r>
              <a:rPr lang="en-US" sz="2400">
                <a:ea typeface="+mn-lt"/>
                <a:cs typeface="+mn-lt"/>
              </a:rPr>
              <a:t>Accessibility-first design.</a:t>
            </a:r>
            <a:endParaRPr lang="en-US">
              <a:ea typeface="Calibri" panose="020F0502020204030204"/>
              <a:cs typeface="Calibri" panose="020F0502020204030204"/>
            </a:endParaRPr>
          </a:p>
          <a:p>
            <a:pPr marL="342900" indent="-342900">
              <a:buFont typeface="Arial"/>
              <a:buChar char="•"/>
            </a:pPr>
            <a:r>
              <a:rPr lang="en-US" sz="2400">
                <a:ea typeface="+mn-lt"/>
                <a:cs typeface="+mn-lt"/>
              </a:rPr>
              <a:t>Easier navigation reduces friction before students reach the classroom.</a:t>
            </a:r>
            <a:endParaRPr lang="en-US">
              <a:ea typeface="Calibri" panose="020F0502020204030204"/>
              <a:cs typeface="Calibri" panose="020F0502020204030204"/>
            </a:endParaRPr>
          </a:p>
          <a:p>
            <a:pPr marL="342900" indent="-342900">
              <a:spcAft>
                <a:spcPts val="1600"/>
              </a:spcAft>
              <a:buFont typeface="Arial"/>
              <a:buChar char="•"/>
            </a:pPr>
            <a:r>
              <a:rPr lang="en-US" sz="2400">
                <a:ea typeface="+mn-lt"/>
                <a:cs typeface="+mn-lt"/>
              </a:rPr>
              <a:t>PPSC is leading with access, dignity, and student-centered technology.</a:t>
            </a:r>
          </a:p>
          <a:p>
            <a:pPr>
              <a:spcAft>
                <a:spcPts val="1600"/>
              </a:spcAft>
            </a:pPr>
            <a:r>
              <a:rPr lang="en-US" sz="2400">
                <a:ea typeface="Calibri" panose="020F0502020204030204"/>
                <a:cs typeface="Calibri" panose="020F0502020204030204"/>
              </a:rPr>
              <a:t>Demo on Thursday, 2–3pm Matt sent an invite.</a:t>
            </a:r>
          </a:p>
        </p:txBody>
      </p:sp>
      <p:pic>
        <p:nvPicPr>
          <p:cNvPr id="7" name="Picture 6" descr="Hand holding a phone showing the GoodMaps interface.">
            <a:extLst>
              <a:ext uri="{FF2B5EF4-FFF2-40B4-BE49-F238E27FC236}">
                <a16:creationId xmlns:a16="http://schemas.microsoft.com/office/drawing/2014/main" id="{859DB023-BE09-21E5-D3BC-8EE35D39D3A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286474" y="20096"/>
            <a:ext cx="5664199" cy="6247325"/>
          </a:xfrm>
          <a:prstGeom prst="rect">
            <a:avLst/>
          </a:prstGeom>
        </p:spPr>
      </p:pic>
      <p:pic>
        <p:nvPicPr>
          <p:cNvPr id="5" name="Picture 4" descr="Link to the Maps page on the PPSC website.">
            <a:hlinkClick r:id="rId4"/>
            <a:extLst>
              <a:ext uri="{FF2B5EF4-FFF2-40B4-BE49-F238E27FC236}">
                <a16:creationId xmlns:a16="http://schemas.microsoft.com/office/drawing/2014/main" id="{298A287F-D990-1911-DEB1-91EA2A612C0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580878" y="285750"/>
            <a:ext cx="1369795" cy="1369795"/>
          </a:xfrm>
          <a:prstGeom prst="rect">
            <a:avLst/>
          </a:prstGeom>
        </p:spPr>
      </p:pic>
      <p:sp>
        <p:nvSpPr>
          <p:cNvPr id="8" name="TextBox 7">
            <a:extLst>
              <a:ext uri="{FF2B5EF4-FFF2-40B4-BE49-F238E27FC236}">
                <a16:creationId xmlns:a16="http://schemas.microsoft.com/office/drawing/2014/main" id="{C14AF829-F654-0607-FA00-FF0BA382B2FD}"/>
              </a:ext>
            </a:extLst>
          </p:cNvPr>
          <p:cNvSpPr txBox="1"/>
          <p:nvPr/>
        </p:nvSpPr>
        <p:spPr>
          <a:xfrm>
            <a:off x="10442654" y="1655545"/>
            <a:ext cx="1579299" cy="461665"/>
          </a:xfrm>
          <a:prstGeom prst="rect">
            <a:avLst/>
          </a:prstGeom>
          <a:noFill/>
        </p:spPr>
        <p:txBody>
          <a:bodyPr wrap="square" lIns="91440" tIns="45720" rIns="91440" bIns="45720" rtlCol="0" anchor="t">
            <a:spAutoFit/>
          </a:bodyPr>
          <a:lstStyle/>
          <a:p>
            <a:pPr algn="r"/>
            <a:r>
              <a:rPr lang="en-US" sz="1200" dirty="0">
                <a:latin typeface="Calibri" panose="020F0502020204030204" pitchFamily="34" charset="0"/>
                <a:ea typeface="+mn-lt"/>
                <a:cs typeface="Calibri" panose="020F0502020204030204" pitchFamily="34" charset="0"/>
              </a:rPr>
              <a:t>See how they work:</a:t>
            </a:r>
          </a:p>
          <a:p>
            <a:pPr algn="r"/>
            <a:r>
              <a:rPr lang="en-US" sz="1200" b="1" i="1" dirty="0" err="1">
                <a:latin typeface="Calibri" panose="020F0502020204030204" pitchFamily="34" charset="0"/>
                <a:ea typeface="+mn-lt"/>
                <a:cs typeface="Calibri" panose="020F0502020204030204" pitchFamily="34" charset="0"/>
              </a:rPr>
              <a:t>pikespeak.edu</a:t>
            </a:r>
            <a:r>
              <a:rPr lang="en-US" sz="1200" b="1" i="1" dirty="0">
                <a:latin typeface="Calibri" panose="020F0502020204030204" pitchFamily="34" charset="0"/>
                <a:ea typeface="+mn-lt"/>
                <a:cs typeface="Calibri" panose="020F0502020204030204" pitchFamily="34" charset="0"/>
              </a:rPr>
              <a:t>/maps</a:t>
            </a:r>
            <a:endParaRPr lang="en-US" sz="1200" b="1" i="1" dirty="0">
              <a:latin typeface="Calibri" panose="020F0502020204030204" pitchFamily="34" charset="0"/>
              <a:ea typeface="Calibri" panose="020F0502020204030204"/>
              <a:cs typeface="Calibri" panose="020F0502020204030204" pitchFamily="34" charset="0"/>
            </a:endParaRPr>
          </a:p>
        </p:txBody>
      </p:sp>
    </p:spTree>
    <p:extLst>
      <p:ext uri="{BB962C8B-B14F-4D97-AF65-F5344CB8AC3E}">
        <p14:creationId xmlns:p14="http://schemas.microsoft.com/office/powerpoint/2010/main" val="21051788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3E2D8-4AEE-E619-E786-4F33A937A510}"/>
              </a:ext>
            </a:extLst>
          </p:cNvPr>
          <p:cNvSpPr>
            <a:spLocks noGrp="1"/>
          </p:cNvSpPr>
          <p:nvPr>
            <p:ph type="title"/>
          </p:nvPr>
        </p:nvSpPr>
        <p:spPr>
          <a:xfrm>
            <a:off x="831850" y="2468022"/>
            <a:ext cx="10515600" cy="1719262"/>
          </a:xfrm>
        </p:spPr>
        <p:txBody>
          <a:bodyPr/>
          <a:lstStyle/>
          <a:p>
            <a:r>
              <a:rPr lang="en-US" dirty="0"/>
              <a:t>Questions?</a:t>
            </a:r>
          </a:p>
        </p:txBody>
      </p:sp>
    </p:spTree>
    <p:extLst>
      <p:ext uri="{BB962C8B-B14F-4D97-AF65-F5344CB8AC3E}">
        <p14:creationId xmlns:p14="http://schemas.microsoft.com/office/powerpoint/2010/main" val="34119688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3C303D-5ABA-C1C6-A3AC-1877E3CFA9A1}"/>
              </a:ext>
            </a:extLst>
          </p:cNvPr>
          <p:cNvSpPr>
            <a:spLocks noGrp="1"/>
          </p:cNvSpPr>
          <p:nvPr>
            <p:ph type="title"/>
          </p:nvPr>
        </p:nvSpPr>
        <p:spPr>
          <a:xfrm>
            <a:off x="838200" y="3581305"/>
            <a:ext cx="10515600" cy="670749"/>
          </a:xfrm>
        </p:spPr>
        <p:txBody>
          <a:bodyPr>
            <a:noAutofit/>
          </a:bodyPr>
          <a:lstStyle/>
          <a:p>
            <a:r>
              <a:rPr lang="en-US" sz="4800" dirty="0"/>
              <a:t>Kudos</a:t>
            </a:r>
          </a:p>
        </p:txBody>
      </p:sp>
      <p:pic>
        <p:nvPicPr>
          <p:cNvPr id="6" name="Graphic 5">
            <a:extLst>
              <a:ext uri="{FF2B5EF4-FFF2-40B4-BE49-F238E27FC236}">
                <a16:creationId xmlns:a16="http://schemas.microsoft.com/office/drawing/2014/main" id="{D1A3C649-CA31-9EA4-6230-05B9FBFCC2F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54618" y="2006316"/>
            <a:ext cx="1270379" cy="1270379"/>
          </a:xfrm>
          <a:prstGeom prst="rect">
            <a:avLst/>
          </a:prstGeom>
        </p:spPr>
      </p:pic>
    </p:spTree>
    <p:extLst>
      <p:ext uri="{BB962C8B-B14F-4D97-AF65-F5344CB8AC3E}">
        <p14:creationId xmlns:p14="http://schemas.microsoft.com/office/powerpoint/2010/main" val="18736776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6399F-C3B0-BBEE-E43F-B5E1D56BC7BC}"/>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2E251D99-EF77-F583-539E-A63D0C27EB61}"/>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Kudos – College-Wide Success</a:t>
            </a:r>
          </a:p>
        </p:txBody>
      </p:sp>
      <p:pic>
        <p:nvPicPr>
          <p:cNvPr id="9" name="Picture 8" descr="Gold circular badge with text &quot;Best for Vets Colleges&quot; around edges and &quot;2025 Military Times&quot; in center.">
            <a:extLst>
              <a:ext uri="{FF2B5EF4-FFF2-40B4-BE49-F238E27FC236}">
                <a16:creationId xmlns:a16="http://schemas.microsoft.com/office/drawing/2014/main" id="{5D7567B0-7E19-A3E7-204E-DD600008F30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75158" y="280332"/>
            <a:ext cx="762656" cy="762656"/>
          </a:xfrm>
          <a:prstGeom prst="rect">
            <a:avLst/>
          </a:prstGeom>
        </p:spPr>
      </p:pic>
      <p:pic>
        <p:nvPicPr>
          <p:cNvPr id="22" name="Picture 21" descr="Gold circular badge with text &quot;Best for Vets Employers around edges and &quot;2025 Military Times&quot; in center.">
            <a:extLst>
              <a:ext uri="{FF2B5EF4-FFF2-40B4-BE49-F238E27FC236}">
                <a16:creationId xmlns:a16="http://schemas.microsoft.com/office/drawing/2014/main" id="{1A92EEF5-44F8-3E19-8F5C-814BE89E90CD}"/>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9350228" y="280332"/>
            <a:ext cx="762656" cy="762656"/>
          </a:xfrm>
          <a:prstGeom prst="rect">
            <a:avLst/>
          </a:prstGeom>
        </p:spPr>
      </p:pic>
      <p:pic>
        <p:nvPicPr>
          <p:cNvPr id="27" name="Picture 26" descr="Silver circular badge with text “Military Friendly School” around edges and “’26–27 Silver” in center.">
            <a:extLst>
              <a:ext uri="{FF2B5EF4-FFF2-40B4-BE49-F238E27FC236}">
                <a16:creationId xmlns:a16="http://schemas.microsoft.com/office/drawing/2014/main" id="{24140C6C-364A-12B6-B5C7-2CA735F747AC}"/>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0225299" y="280332"/>
            <a:ext cx="762656" cy="762656"/>
          </a:xfrm>
          <a:prstGeom prst="rect">
            <a:avLst/>
          </a:prstGeom>
        </p:spPr>
      </p:pic>
      <p:pic>
        <p:nvPicPr>
          <p:cNvPr id="28" name="Picture 27" descr="Silver circular badge with text “Military Friendly Spouse School” around edges and “26–27” in center.">
            <a:extLst>
              <a:ext uri="{FF2B5EF4-FFF2-40B4-BE49-F238E27FC236}">
                <a16:creationId xmlns:a16="http://schemas.microsoft.com/office/drawing/2014/main" id="{F4DD0526-7C4A-05F5-A4D8-A5AD2D8D01D3}"/>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11100370" y="280332"/>
            <a:ext cx="762656" cy="762656"/>
          </a:xfrm>
          <a:prstGeom prst="rect">
            <a:avLst/>
          </a:prstGeom>
        </p:spPr>
      </p:pic>
      <p:pic>
        <p:nvPicPr>
          <p:cNvPr id="10" name="Picture 9" descr="Image of the team who presented and won the Bellwether Award.">
            <a:extLst>
              <a:ext uri="{FF2B5EF4-FFF2-40B4-BE49-F238E27FC236}">
                <a16:creationId xmlns:a16="http://schemas.microsoft.com/office/drawing/2014/main" id="{1349723C-8B00-CDEE-9EBE-5EC650A2116A}"/>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803069" y="1391119"/>
            <a:ext cx="2215434" cy="1976150"/>
          </a:xfrm>
          <a:prstGeom prst="rect">
            <a:avLst/>
          </a:prstGeom>
          <a:ln w="38100">
            <a:solidFill>
              <a:schemeClr val="bg1"/>
            </a:solidFill>
          </a:ln>
        </p:spPr>
      </p:pic>
      <p:sp>
        <p:nvSpPr>
          <p:cNvPr id="11" name="TextBox 10">
            <a:extLst>
              <a:ext uri="{FF2B5EF4-FFF2-40B4-BE49-F238E27FC236}">
                <a16:creationId xmlns:a16="http://schemas.microsoft.com/office/drawing/2014/main" id="{B112A078-C0E5-27C5-A3D4-DB54CE6CE584}"/>
              </a:ext>
            </a:extLst>
          </p:cNvPr>
          <p:cNvSpPr txBox="1"/>
          <p:nvPr/>
        </p:nvSpPr>
        <p:spPr>
          <a:xfrm>
            <a:off x="1298027" y="3113353"/>
            <a:ext cx="1720476" cy="253916"/>
          </a:xfrm>
          <a:prstGeom prst="rect">
            <a:avLst/>
          </a:prstGeom>
          <a:solidFill>
            <a:schemeClr val="tx1"/>
          </a:solidFill>
        </p:spPr>
        <p:txBody>
          <a:bodyPr wrap="square" lIns="91440" tIns="45720" rIns="91440" bIns="45720" rtlCol="0" anchor="t">
            <a:spAutoFit/>
          </a:bodyPr>
          <a:lstStyle/>
          <a:p>
            <a:pPr algn="r"/>
            <a:r>
              <a:rPr lang="en-US" sz="1050">
                <a:solidFill>
                  <a:schemeClr val="bg1"/>
                </a:solidFill>
              </a:rPr>
              <a:t>Bellwether Award Finalists</a:t>
            </a:r>
          </a:p>
        </p:txBody>
      </p:sp>
      <p:pic>
        <p:nvPicPr>
          <p:cNvPr id="32" name="Picture 31" descr="Circular badge design displaying &quot;Insight Into Academia&quot; at top, &quot;Top Colleges for Innovation Award&quot; in center, and &quot;2026&quot; at bottom.">
            <a:extLst>
              <a:ext uri="{FF2B5EF4-FFF2-40B4-BE49-F238E27FC236}">
                <a16:creationId xmlns:a16="http://schemas.microsoft.com/office/drawing/2014/main" id="{620859F4-AAA4-AEC9-7988-4F348C82B1A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95423" y="3534515"/>
            <a:ext cx="1300316" cy="1300316"/>
          </a:xfrm>
          <a:prstGeom prst="rect">
            <a:avLst/>
          </a:prstGeom>
        </p:spPr>
      </p:pic>
      <p:pic>
        <p:nvPicPr>
          <p:cNvPr id="33" name="Picture 32" descr="Circular badge design displaying &quot;Insight Into Academia&quot; at top, “Higher Education Excellence and Distinction Award” in center, and &quot;2025” and “Community College” at bottom.">
            <a:extLst>
              <a:ext uri="{FF2B5EF4-FFF2-40B4-BE49-F238E27FC236}">
                <a16:creationId xmlns:a16="http://schemas.microsoft.com/office/drawing/2014/main" id="{EE1B1EBA-6543-E1DF-9DAB-2405B70119C5}"/>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925340" y="3429000"/>
            <a:ext cx="1554988" cy="1477297"/>
          </a:xfrm>
          <a:prstGeom prst="rect">
            <a:avLst/>
          </a:prstGeom>
        </p:spPr>
      </p:pic>
      <p:pic>
        <p:nvPicPr>
          <p:cNvPr id="34" name="Picture 33" descr="Circular badge with text around the edge reading &quot;Insight into Academia Excellence in Mental Health and Well-Being Award 2025”.">
            <a:extLst>
              <a:ext uri="{FF2B5EF4-FFF2-40B4-BE49-F238E27FC236}">
                <a16:creationId xmlns:a16="http://schemas.microsoft.com/office/drawing/2014/main" id="{0FBF636E-1517-3488-686D-2189C4CC6AFD}"/>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1177415" y="4853434"/>
            <a:ext cx="1398637" cy="1398637"/>
          </a:xfrm>
          <a:prstGeom prst="rect">
            <a:avLst/>
          </a:prstGeom>
        </p:spPr>
      </p:pic>
      <p:sp>
        <p:nvSpPr>
          <p:cNvPr id="4" name="TextBox 3">
            <a:extLst>
              <a:ext uri="{FF2B5EF4-FFF2-40B4-BE49-F238E27FC236}">
                <a16:creationId xmlns:a16="http://schemas.microsoft.com/office/drawing/2014/main" id="{D0C811E3-8182-22EC-F792-7802EA3DBDF9}"/>
              </a:ext>
            </a:extLst>
          </p:cNvPr>
          <p:cNvSpPr txBox="1"/>
          <p:nvPr/>
        </p:nvSpPr>
        <p:spPr>
          <a:xfrm>
            <a:off x="3588773" y="1042988"/>
            <a:ext cx="8274253" cy="5218916"/>
          </a:xfrm>
          <a:prstGeom prst="rect">
            <a:avLst/>
          </a:prstGeom>
          <a:noFill/>
        </p:spPr>
        <p:txBody>
          <a:bodyPr wrap="square" lIns="91440" tIns="45720" rIns="91440" bIns="45720" rtlCol="0" anchor="ctr">
            <a:noAutofit/>
          </a:bodyPr>
          <a:lstStyle/>
          <a:p>
            <a:pPr marL="285750" lvl="0" indent="-285750" fontAlgn="base">
              <a:spcAft>
                <a:spcPts val="600"/>
              </a:spcAft>
              <a:buFont typeface="Arial" panose="020B0604020202020204" pitchFamily="34" charset="0"/>
              <a:buChar char="•"/>
            </a:pPr>
            <a:r>
              <a:rPr lang="en-US" sz="1600" b="1">
                <a:solidFill>
                  <a:schemeClr val="accent6"/>
                </a:solidFill>
              </a:rPr>
              <a:t>Bellwether Award Finalist </a:t>
            </a:r>
            <a:r>
              <a:rPr lang="en-US" sz="1600"/>
              <a:t>and </a:t>
            </a:r>
            <a:r>
              <a:rPr lang="en-US" sz="1600" b="1">
                <a:solidFill>
                  <a:schemeClr val="accent6"/>
                </a:solidFill>
              </a:rPr>
              <a:t>Bellwether Award for Best in Showcase </a:t>
            </a:r>
            <a:r>
              <a:rPr lang="en-US" sz="1600"/>
              <a:t>(Workforce Development Category) </a:t>
            </a:r>
          </a:p>
          <a:p>
            <a:pPr marL="285750" lvl="0" indent="-285750" fontAlgn="base">
              <a:spcAft>
                <a:spcPts val="600"/>
              </a:spcAft>
              <a:buFont typeface="Arial" panose="020B0604020202020204" pitchFamily="34" charset="0"/>
              <a:buChar char="•"/>
            </a:pPr>
            <a:r>
              <a:rPr lang="en-US" sz="1600" b="1">
                <a:solidFill>
                  <a:schemeClr val="accent6"/>
                </a:solidFill>
              </a:rPr>
              <a:t>Colorado Basic Needs Campus Designation </a:t>
            </a:r>
            <a:r>
              <a:rPr lang="en-US" sz="1600"/>
              <a:t>(Colorado Department of Higher Education) </a:t>
            </a:r>
          </a:p>
          <a:p>
            <a:pPr marL="285750" lvl="0" indent="-285750" fontAlgn="base">
              <a:spcAft>
                <a:spcPts val="600"/>
              </a:spcAft>
              <a:buFont typeface="Arial" panose="020B0604020202020204" pitchFamily="34" charset="0"/>
              <a:buChar char="•"/>
            </a:pPr>
            <a:r>
              <a:rPr lang="en-US" sz="1600"/>
              <a:t>From Insight into Academia: </a:t>
            </a:r>
            <a:r>
              <a:rPr lang="en-US" sz="1600" b="1">
                <a:solidFill>
                  <a:schemeClr val="accent6"/>
                </a:solidFill>
              </a:rPr>
              <a:t>Top Colleges for Innovation Award (2026) </a:t>
            </a:r>
          </a:p>
          <a:p>
            <a:pPr marL="285750" lvl="0" indent="-285750" fontAlgn="base">
              <a:spcAft>
                <a:spcPts val="600"/>
              </a:spcAft>
              <a:buFont typeface="Arial" panose="020B0604020202020204" pitchFamily="34" charset="0"/>
              <a:buChar char="•"/>
            </a:pPr>
            <a:r>
              <a:rPr lang="en-US" sz="1600"/>
              <a:t>From Insight into Academia: </a:t>
            </a:r>
            <a:r>
              <a:rPr lang="en-US" sz="1600" b="1">
                <a:solidFill>
                  <a:schemeClr val="accent6"/>
                </a:solidFill>
              </a:rPr>
              <a:t>HEED Award 2025 </a:t>
            </a:r>
            <a:r>
              <a:rPr lang="en-US" sz="1600"/>
              <a:t>(Higher Education Excellence and Distinction) </a:t>
            </a:r>
          </a:p>
          <a:p>
            <a:pPr marL="285750" lvl="0" indent="-285750" fontAlgn="base">
              <a:spcAft>
                <a:spcPts val="600"/>
              </a:spcAft>
              <a:buFont typeface="Arial" panose="020B0604020202020204" pitchFamily="34" charset="0"/>
              <a:buChar char="•"/>
            </a:pPr>
            <a:r>
              <a:rPr lang="en-US" sz="1600"/>
              <a:t>Insight into Academia 2025 and 2026 (for 2026 there is a press embargo until August 6, 2026, FYI): </a:t>
            </a:r>
            <a:r>
              <a:rPr lang="en-US" sz="1600" b="1">
                <a:solidFill>
                  <a:schemeClr val="accent6"/>
                </a:solidFill>
              </a:rPr>
              <a:t>Excellence in Mental Health and Well-Being Award </a:t>
            </a:r>
          </a:p>
          <a:p>
            <a:pPr marL="285750" lvl="0" indent="-285750" fontAlgn="base">
              <a:spcAft>
                <a:spcPts val="600"/>
              </a:spcAft>
              <a:buFont typeface="Arial" panose="020B0604020202020204" pitchFamily="34" charset="0"/>
              <a:buChar char="•"/>
            </a:pPr>
            <a:r>
              <a:rPr lang="en-US" sz="1600" b="1">
                <a:solidFill>
                  <a:schemeClr val="accent6"/>
                </a:solidFill>
              </a:rPr>
              <a:t>First Generation-Serving Institution Designation </a:t>
            </a:r>
            <a:r>
              <a:rPr lang="en-US" sz="1600"/>
              <a:t>from the Colorado Department of Higher Education (2026) </a:t>
            </a:r>
          </a:p>
          <a:p>
            <a:pPr marL="285750" indent="-285750">
              <a:spcAft>
                <a:spcPts val="600"/>
              </a:spcAft>
              <a:buFont typeface="Arial" panose="020B0604020202020204" pitchFamily="34" charset="0"/>
              <a:buChar char="•"/>
            </a:pPr>
            <a:r>
              <a:rPr lang="en-US" sz="1600" b="1">
                <a:solidFill>
                  <a:schemeClr val="accent6"/>
                </a:solidFill>
                <a:ea typeface="+mn-lt"/>
                <a:cs typeface="+mn-lt"/>
              </a:rPr>
              <a:t>9</a:t>
            </a:r>
            <a:r>
              <a:rPr lang="en-US" sz="1600" b="1">
                <a:solidFill>
                  <a:schemeClr val="accent6"/>
                </a:solidFill>
              </a:rPr>
              <a:t> regional NCMPR Medallions and 1 national NCMPR Paragon Award </a:t>
            </a:r>
            <a:r>
              <a:rPr lang="en-US" sz="1600"/>
              <a:t>for marketing</a:t>
            </a:r>
          </a:p>
          <a:p>
            <a:pPr marL="285750" lvl="0" indent="-285750" fontAlgn="base">
              <a:spcAft>
                <a:spcPts val="600"/>
              </a:spcAft>
              <a:buFont typeface="Arial" panose="020B0604020202020204" pitchFamily="34" charset="0"/>
              <a:buChar char="•"/>
            </a:pPr>
            <a:r>
              <a:rPr lang="en-US" sz="1600" b="1">
                <a:solidFill>
                  <a:schemeClr val="accent6"/>
                </a:solidFill>
              </a:rPr>
              <a:t>Military Friendly School (Silver Distinction) 2025 </a:t>
            </a:r>
          </a:p>
          <a:p>
            <a:pPr marL="285750" lvl="0" indent="-285750" fontAlgn="base">
              <a:spcAft>
                <a:spcPts val="600"/>
              </a:spcAft>
              <a:buFont typeface="Arial" panose="020B0604020202020204" pitchFamily="34" charset="0"/>
              <a:buChar char="•"/>
            </a:pPr>
            <a:r>
              <a:rPr lang="en-US" sz="1600" b="1">
                <a:solidFill>
                  <a:schemeClr val="accent6"/>
                </a:solidFill>
              </a:rPr>
              <a:t>Military Times Best for Vets Colleges </a:t>
            </a:r>
          </a:p>
          <a:p>
            <a:pPr marL="285750" lvl="0" indent="-285750" fontAlgn="base">
              <a:spcAft>
                <a:spcPts val="600"/>
              </a:spcAft>
              <a:buFont typeface="Arial" panose="020B0604020202020204" pitchFamily="34" charset="0"/>
              <a:buChar char="•"/>
            </a:pPr>
            <a:r>
              <a:rPr lang="en-US" sz="1600" b="1">
                <a:solidFill>
                  <a:schemeClr val="accent6"/>
                </a:solidFill>
              </a:rPr>
              <a:t>Military Times Best for Vets Employers </a:t>
            </a:r>
          </a:p>
          <a:p>
            <a:pPr marL="285750" indent="-285750" fontAlgn="base">
              <a:spcAft>
                <a:spcPts val="600"/>
              </a:spcAft>
              <a:buFont typeface="Arial" panose="020B0604020202020204" pitchFamily="34" charset="0"/>
              <a:buChar char="•"/>
            </a:pPr>
            <a:r>
              <a:rPr lang="en-US" sz="1600" b="1">
                <a:solidFill>
                  <a:schemeClr val="accent6"/>
                </a:solidFill>
              </a:rPr>
              <a:t>Military Friendly Spouses Distinction (2025)</a:t>
            </a:r>
          </a:p>
          <a:p>
            <a:pPr marL="285750" indent="-285750">
              <a:spcAft>
                <a:spcPts val="600"/>
              </a:spcAft>
              <a:buFont typeface="Arial" panose="020B0604020202020204" pitchFamily="34" charset="0"/>
              <a:buChar char="•"/>
            </a:pPr>
            <a:r>
              <a:rPr lang="en-US" sz="1600" b="1">
                <a:solidFill>
                  <a:schemeClr val="accent6"/>
                </a:solidFill>
                <a:ea typeface="+mn-lt"/>
                <a:cs typeface="+mn-lt"/>
              </a:rPr>
              <a:t>Colorado Qualified Apprenticeship Intermediary (Industry and Talent)</a:t>
            </a:r>
            <a:endParaRPr lang="en-US" sz="1600" b="1">
              <a:solidFill>
                <a:schemeClr val="accent6"/>
              </a:solidFill>
              <a:ea typeface="Calibri"/>
              <a:cs typeface="Calibri"/>
            </a:endParaRPr>
          </a:p>
        </p:txBody>
      </p:sp>
    </p:spTree>
    <p:extLst>
      <p:ext uri="{BB962C8B-B14F-4D97-AF65-F5344CB8AC3E}">
        <p14:creationId xmlns:p14="http://schemas.microsoft.com/office/powerpoint/2010/main" val="35665499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95AF7-F3EE-D376-84E6-1663A9713B1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803700E-C52B-3F85-20DB-A5EBC2688FE2}"/>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b="0" i="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Kudos – Student Success</a:t>
            </a:r>
          </a:p>
        </p:txBody>
      </p:sp>
      <p:pic>
        <p:nvPicPr>
          <p:cNvPr id="11" name="Picture 10" descr="Michael Burth.">
            <a:extLst>
              <a:ext uri="{FF2B5EF4-FFF2-40B4-BE49-F238E27FC236}">
                <a16:creationId xmlns:a16="http://schemas.microsoft.com/office/drawing/2014/main" id="{92154B8D-3B2A-E017-43F5-032B4A4513A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45166" y="1693482"/>
            <a:ext cx="2910315" cy="1997128"/>
          </a:xfrm>
          <a:prstGeom prst="rect">
            <a:avLst/>
          </a:prstGeom>
        </p:spPr>
      </p:pic>
      <p:sp>
        <p:nvSpPr>
          <p:cNvPr id="12" name="TextBox 11">
            <a:extLst>
              <a:ext uri="{FF2B5EF4-FFF2-40B4-BE49-F238E27FC236}">
                <a16:creationId xmlns:a16="http://schemas.microsoft.com/office/drawing/2014/main" id="{4E136D93-AC47-BE6B-6AC7-82B78A0C02A4}"/>
              </a:ext>
            </a:extLst>
          </p:cNvPr>
          <p:cNvSpPr txBox="1"/>
          <p:nvPr/>
        </p:nvSpPr>
        <p:spPr>
          <a:xfrm>
            <a:off x="2103120" y="3429000"/>
            <a:ext cx="1152360" cy="261610"/>
          </a:xfrm>
          <a:prstGeom prst="rect">
            <a:avLst/>
          </a:prstGeom>
          <a:solidFill>
            <a:schemeClr val="tx1"/>
          </a:solidFill>
        </p:spPr>
        <p:txBody>
          <a:bodyPr wrap="square" rtlCol="0">
            <a:spAutoFit/>
          </a:bodyPr>
          <a:lstStyle/>
          <a:p>
            <a:pPr algn="r"/>
            <a:r>
              <a:rPr lang="en-US" sz="1100">
                <a:solidFill>
                  <a:schemeClr val="bg1"/>
                </a:solidFill>
              </a:rPr>
              <a:t>Michael Burth</a:t>
            </a:r>
          </a:p>
        </p:txBody>
      </p:sp>
      <p:pic>
        <p:nvPicPr>
          <p:cNvPr id="3" name="Picture 2" descr="Group shot of the students who won awards at the FBLA National Competition.">
            <a:extLst>
              <a:ext uri="{FF2B5EF4-FFF2-40B4-BE49-F238E27FC236}">
                <a16:creationId xmlns:a16="http://schemas.microsoft.com/office/drawing/2014/main" id="{DD3AC9B7-9F9F-C6CC-50C1-E40684D2B7F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345166" y="3923033"/>
            <a:ext cx="2910314" cy="1613693"/>
          </a:xfrm>
          <a:prstGeom prst="rect">
            <a:avLst/>
          </a:prstGeom>
        </p:spPr>
      </p:pic>
      <p:sp>
        <p:nvSpPr>
          <p:cNvPr id="6" name="TextBox 5">
            <a:extLst>
              <a:ext uri="{FF2B5EF4-FFF2-40B4-BE49-F238E27FC236}">
                <a16:creationId xmlns:a16="http://schemas.microsoft.com/office/drawing/2014/main" id="{51A6BC43-D3BB-BD93-00CC-C465AAA3DAE1}"/>
              </a:ext>
            </a:extLst>
          </p:cNvPr>
          <p:cNvSpPr txBox="1"/>
          <p:nvPr/>
        </p:nvSpPr>
        <p:spPr>
          <a:xfrm>
            <a:off x="1507810" y="5275117"/>
            <a:ext cx="1739719" cy="261610"/>
          </a:xfrm>
          <a:prstGeom prst="rect">
            <a:avLst/>
          </a:prstGeom>
          <a:solidFill>
            <a:schemeClr val="tx1"/>
          </a:solidFill>
        </p:spPr>
        <p:txBody>
          <a:bodyPr wrap="square" rtlCol="0">
            <a:spAutoFit/>
          </a:bodyPr>
          <a:lstStyle/>
          <a:p>
            <a:pPr algn="r"/>
            <a:r>
              <a:rPr lang="en-US" sz="1100">
                <a:solidFill>
                  <a:schemeClr val="bg1"/>
                </a:solidFill>
              </a:rPr>
              <a:t>FBLA National Competition</a:t>
            </a:r>
          </a:p>
        </p:txBody>
      </p:sp>
      <p:sp>
        <p:nvSpPr>
          <p:cNvPr id="5" name="TextBox 4">
            <a:extLst>
              <a:ext uri="{FF2B5EF4-FFF2-40B4-BE49-F238E27FC236}">
                <a16:creationId xmlns:a16="http://schemas.microsoft.com/office/drawing/2014/main" id="{2150745C-681D-C3D8-C928-91C3FEDDA682}"/>
              </a:ext>
            </a:extLst>
          </p:cNvPr>
          <p:cNvSpPr txBox="1"/>
          <p:nvPr/>
        </p:nvSpPr>
        <p:spPr>
          <a:xfrm>
            <a:off x="3495554" y="1042988"/>
            <a:ext cx="8513565" cy="5218916"/>
          </a:xfrm>
          <a:prstGeom prst="rect">
            <a:avLst/>
          </a:prstGeom>
          <a:noFill/>
        </p:spPr>
        <p:txBody>
          <a:bodyPr wrap="square" lIns="91440" tIns="45720" rIns="91440" bIns="45720" rtlCol="0" anchor="ctr">
            <a:noAutofit/>
          </a:bodyPr>
          <a:lstStyle/>
          <a:p>
            <a:pPr marL="285750" lvl="0" indent="-285750" fontAlgn="base">
              <a:spcAft>
                <a:spcPts val="600"/>
              </a:spcAft>
              <a:buFont typeface="Arial" panose="020B0604020202020204" pitchFamily="34" charset="0"/>
              <a:buChar char="•"/>
            </a:pPr>
            <a:r>
              <a:rPr lang="en-US"/>
              <a:t>Student Employee of the Year award: </a:t>
            </a:r>
            <a:r>
              <a:rPr lang="en-US" b="1">
                <a:solidFill>
                  <a:schemeClr val="accent6"/>
                </a:solidFill>
              </a:rPr>
              <a:t>Mr. Michael Burth</a:t>
            </a:r>
            <a:r>
              <a:rPr lang="en-US"/>
              <a:t>, PPSC Zoology Student, is a VA Work-study and also works for MVP as a part time School Certifying Official helping ensure benefits get to students.</a:t>
            </a:r>
          </a:p>
          <a:p>
            <a:pPr marL="285750" lvl="0" indent="-285750" fontAlgn="base">
              <a:spcAft>
                <a:spcPts val="600"/>
              </a:spcAft>
              <a:buFont typeface="Arial" panose="020B0604020202020204" pitchFamily="34" charset="0"/>
              <a:buChar char="•"/>
            </a:pPr>
            <a:r>
              <a:rPr lang="en-US"/>
              <a:t>Students that represented PPSC at FBLA National Conference- </a:t>
            </a:r>
            <a:r>
              <a:rPr lang="en-US" b="1">
                <a:solidFill>
                  <a:schemeClr val="accent6"/>
                </a:solidFill>
              </a:rPr>
              <a:t>Amanda Darnell, </a:t>
            </a:r>
            <a:br>
              <a:rPr lang="en-US" b="1">
                <a:solidFill>
                  <a:schemeClr val="accent6"/>
                </a:solidFill>
              </a:rPr>
            </a:br>
            <a:r>
              <a:rPr lang="en-US" b="1">
                <a:solidFill>
                  <a:schemeClr val="accent6"/>
                </a:solidFill>
              </a:rPr>
              <a:t>Noah Giles, Nick Jacobs, </a:t>
            </a:r>
            <a:r>
              <a:rPr lang="en-US" b="1" err="1">
                <a:solidFill>
                  <a:schemeClr val="accent6"/>
                </a:solidFill>
              </a:rPr>
              <a:t>Youngjin</a:t>
            </a:r>
            <a:r>
              <a:rPr lang="en-US" b="1">
                <a:solidFill>
                  <a:schemeClr val="accent6"/>
                </a:solidFill>
              </a:rPr>
              <a:t> Kim, Bryce Kindall, Gavin Knotts, Natasha </a:t>
            </a:r>
            <a:r>
              <a:rPr lang="en-US" b="1" err="1">
                <a:solidFill>
                  <a:schemeClr val="accent6"/>
                </a:solidFill>
              </a:rPr>
              <a:t>Polombo</a:t>
            </a:r>
            <a:r>
              <a:rPr lang="en-US" b="1">
                <a:solidFill>
                  <a:schemeClr val="accent6"/>
                </a:solidFill>
              </a:rPr>
              <a:t>, Elias Roa, Tatum Rood, </a:t>
            </a:r>
            <a:r>
              <a:rPr lang="en-US">
                <a:solidFill>
                  <a:schemeClr val="accent6"/>
                </a:solidFill>
              </a:rPr>
              <a:t>&amp;</a:t>
            </a:r>
            <a:r>
              <a:rPr lang="en-US" b="1">
                <a:solidFill>
                  <a:schemeClr val="accent6"/>
                </a:solidFill>
              </a:rPr>
              <a:t> Jayden Rood.</a:t>
            </a:r>
            <a:endParaRPr lang="en-US">
              <a:solidFill>
                <a:schemeClr val="accent6"/>
              </a:solidFill>
            </a:endParaRPr>
          </a:p>
          <a:p>
            <a:pPr marL="742950" lvl="1" indent="-285750" fontAlgn="base">
              <a:spcAft>
                <a:spcPts val="600"/>
              </a:spcAft>
              <a:buFont typeface="Arial" panose="020B0604020202020204" pitchFamily="34" charset="0"/>
              <a:buChar char="•"/>
            </a:pPr>
            <a:r>
              <a:rPr lang="en-US"/>
              <a:t>Here are the results for PPSC in the FBLA National Competition: </a:t>
            </a:r>
          </a:p>
          <a:p>
            <a:pPr marL="1200150" lvl="2" indent="-285750" fontAlgn="base">
              <a:buFont typeface="Arial" panose="020B0604020202020204" pitchFamily="34" charset="0"/>
              <a:buChar char="•"/>
            </a:pPr>
            <a:r>
              <a:rPr lang="en-US" sz="1600" b="1"/>
              <a:t>Foundations of Technology: </a:t>
            </a:r>
            <a:r>
              <a:rPr lang="en-US" sz="1600"/>
              <a:t>1</a:t>
            </a:r>
            <a:r>
              <a:rPr lang="en-US" sz="1600" baseline="30000"/>
              <a:t>st</a:t>
            </a:r>
            <a:r>
              <a:rPr lang="en-US" sz="1600"/>
              <a:t> - Elias Roa, 8</a:t>
            </a:r>
            <a:r>
              <a:rPr lang="en-US" sz="1600" baseline="30000"/>
              <a:t>th</a:t>
            </a:r>
            <a:r>
              <a:rPr lang="en-US" sz="1600"/>
              <a:t> - Tatum Rood, 9</a:t>
            </a:r>
            <a:r>
              <a:rPr lang="en-US" sz="1600" baseline="30000"/>
              <a:t>th</a:t>
            </a:r>
            <a:r>
              <a:rPr lang="en-US" sz="1600"/>
              <a:t> - Jayden Rood </a:t>
            </a:r>
          </a:p>
          <a:p>
            <a:pPr marL="1200150" lvl="2" indent="-285750" fontAlgn="base">
              <a:buFont typeface="Arial" panose="020B0604020202020204" pitchFamily="34" charset="0"/>
              <a:buChar char="•"/>
            </a:pPr>
            <a:r>
              <a:rPr lang="en-US" sz="1600" b="1"/>
              <a:t>Business Ethics Case Competition: </a:t>
            </a:r>
            <a:r>
              <a:rPr lang="en-US" sz="1600"/>
              <a:t>9</a:t>
            </a:r>
            <a:r>
              <a:rPr lang="en-US" sz="1600" baseline="30000"/>
              <a:t>th</a:t>
            </a:r>
            <a:r>
              <a:rPr lang="en-US" sz="1600"/>
              <a:t> place - Noah Giles, </a:t>
            </a:r>
            <a:r>
              <a:rPr lang="en-US" sz="1600" err="1"/>
              <a:t>Youngjin</a:t>
            </a:r>
            <a:r>
              <a:rPr lang="en-US" sz="1600"/>
              <a:t> Kim &amp; Gavin Knotts </a:t>
            </a:r>
          </a:p>
          <a:p>
            <a:pPr marL="1200150" lvl="2" indent="-285750" fontAlgn="base">
              <a:buFont typeface="Arial" panose="020B0604020202020204" pitchFamily="34" charset="0"/>
              <a:buChar char="•"/>
            </a:pPr>
            <a:r>
              <a:rPr lang="en-US" sz="1600" b="1"/>
              <a:t>Impromptu Speaking: </a:t>
            </a:r>
            <a:r>
              <a:rPr lang="en-US" sz="1600"/>
              <a:t>6</a:t>
            </a:r>
            <a:r>
              <a:rPr lang="en-US" sz="1600" baseline="30000"/>
              <a:t>th</a:t>
            </a:r>
            <a:r>
              <a:rPr lang="en-US" sz="1600"/>
              <a:t> - Bryce Kindall </a:t>
            </a:r>
          </a:p>
          <a:p>
            <a:pPr marL="1200150" lvl="2" indent="-285750" fontAlgn="base">
              <a:buFont typeface="Arial" panose="020B0604020202020204" pitchFamily="34" charset="0"/>
              <a:buChar char="•"/>
            </a:pPr>
            <a:r>
              <a:rPr lang="en-US" sz="1600" b="1"/>
              <a:t>Foundations of Entrepreneurship: </a:t>
            </a:r>
            <a:r>
              <a:rPr lang="en-US" sz="1600"/>
              <a:t>1</a:t>
            </a:r>
            <a:r>
              <a:rPr lang="en-US" sz="1600" baseline="30000"/>
              <a:t>st</a:t>
            </a:r>
            <a:r>
              <a:rPr lang="en-US" sz="1600"/>
              <a:t> - Bryce Kindall </a:t>
            </a:r>
          </a:p>
          <a:p>
            <a:pPr marL="1200150" lvl="2" indent="-285750" fontAlgn="base">
              <a:buFont typeface="Arial" panose="020B0604020202020204" pitchFamily="34" charset="0"/>
              <a:buChar char="•"/>
            </a:pPr>
            <a:r>
              <a:rPr lang="en-US" sz="1600" b="1"/>
              <a:t>Cybersecurity: </a:t>
            </a:r>
            <a:r>
              <a:rPr lang="en-US" sz="1600"/>
              <a:t>2</a:t>
            </a:r>
            <a:r>
              <a:rPr lang="en-US" sz="1600" baseline="30000"/>
              <a:t>nd</a:t>
            </a:r>
            <a:r>
              <a:rPr lang="en-US" sz="1600"/>
              <a:t> - Elias Roa </a:t>
            </a:r>
          </a:p>
          <a:p>
            <a:pPr marL="1200150" lvl="2" indent="-285750" fontAlgn="base">
              <a:buFont typeface="Arial" panose="020B0604020202020204" pitchFamily="34" charset="0"/>
              <a:buChar char="•"/>
            </a:pPr>
            <a:r>
              <a:rPr lang="en-US" sz="1600" b="1"/>
              <a:t>Foundations of Digital Design: </a:t>
            </a:r>
            <a:r>
              <a:rPr lang="en-US" sz="1600"/>
              <a:t>8</a:t>
            </a:r>
            <a:r>
              <a:rPr lang="en-US" sz="1600" baseline="30000"/>
              <a:t>th</a:t>
            </a:r>
            <a:r>
              <a:rPr lang="en-US" sz="1600"/>
              <a:t> - </a:t>
            </a:r>
            <a:r>
              <a:rPr lang="en-US" sz="1600" err="1"/>
              <a:t>Youngjin</a:t>
            </a:r>
            <a:r>
              <a:rPr lang="en-US" sz="1600"/>
              <a:t> Kim </a:t>
            </a:r>
          </a:p>
        </p:txBody>
      </p:sp>
    </p:spTree>
    <p:extLst>
      <p:ext uri="{BB962C8B-B14F-4D97-AF65-F5344CB8AC3E}">
        <p14:creationId xmlns:p14="http://schemas.microsoft.com/office/powerpoint/2010/main" val="11311436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F6EEBE58-CB69-82D2-D40F-E4CBF9301355}"/>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Kudos – Program Success</a:t>
            </a:r>
          </a:p>
        </p:txBody>
      </p:sp>
      <p:pic>
        <p:nvPicPr>
          <p:cNvPr id="7" name="Picture 6" descr="Group shot of all participants at the Robotics Camp.">
            <a:extLst>
              <a:ext uri="{FF2B5EF4-FFF2-40B4-BE49-F238E27FC236}">
                <a16:creationId xmlns:a16="http://schemas.microsoft.com/office/drawing/2014/main" id="{F3E21B64-6590-7C44-1C70-93925DD4FE2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98268" y="1211779"/>
            <a:ext cx="3473866" cy="1324005"/>
          </a:xfrm>
          <a:prstGeom prst="rect">
            <a:avLst/>
          </a:prstGeom>
          <a:ln w="38100">
            <a:solidFill>
              <a:schemeClr val="bg1"/>
            </a:solidFill>
          </a:ln>
        </p:spPr>
      </p:pic>
      <p:sp>
        <p:nvSpPr>
          <p:cNvPr id="8" name="TextBox 7">
            <a:extLst>
              <a:ext uri="{FF2B5EF4-FFF2-40B4-BE49-F238E27FC236}">
                <a16:creationId xmlns:a16="http://schemas.microsoft.com/office/drawing/2014/main" id="{E263EAC4-053A-CAEE-0BF0-241E345224AB}"/>
              </a:ext>
            </a:extLst>
          </p:cNvPr>
          <p:cNvSpPr txBox="1"/>
          <p:nvPr/>
        </p:nvSpPr>
        <p:spPr>
          <a:xfrm>
            <a:off x="2816088" y="2275398"/>
            <a:ext cx="1165228" cy="261610"/>
          </a:xfrm>
          <a:prstGeom prst="rect">
            <a:avLst/>
          </a:prstGeom>
          <a:solidFill>
            <a:schemeClr val="tx1"/>
          </a:solidFill>
        </p:spPr>
        <p:txBody>
          <a:bodyPr wrap="square" rtlCol="0">
            <a:spAutoFit/>
          </a:bodyPr>
          <a:lstStyle/>
          <a:p>
            <a:pPr algn="r"/>
            <a:r>
              <a:rPr lang="en-US" sz="1100">
                <a:solidFill>
                  <a:schemeClr val="bg1"/>
                </a:solidFill>
              </a:rPr>
              <a:t>Robotics Camp</a:t>
            </a:r>
          </a:p>
        </p:txBody>
      </p:sp>
      <p:sp>
        <p:nvSpPr>
          <p:cNvPr id="6" name="TextBox 5">
            <a:extLst>
              <a:ext uri="{FF2B5EF4-FFF2-40B4-BE49-F238E27FC236}">
                <a16:creationId xmlns:a16="http://schemas.microsoft.com/office/drawing/2014/main" id="{4FD0876D-7118-5F68-3240-8D09FFFA076E}"/>
              </a:ext>
            </a:extLst>
          </p:cNvPr>
          <p:cNvSpPr txBox="1"/>
          <p:nvPr/>
        </p:nvSpPr>
        <p:spPr>
          <a:xfrm>
            <a:off x="507450" y="2623364"/>
            <a:ext cx="3473866" cy="307777"/>
          </a:xfrm>
          <a:prstGeom prst="rect">
            <a:avLst/>
          </a:prstGeom>
          <a:solidFill>
            <a:schemeClr val="tx1"/>
          </a:solidFill>
        </p:spPr>
        <p:txBody>
          <a:bodyPr wrap="square" rtlCol="0">
            <a:spAutoFit/>
          </a:bodyPr>
          <a:lstStyle/>
          <a:p>
            <a:pPr algn="ctr"/>
            <a:r>
              <a:rPr lang="en-US" sz="1400" b="1">
                <a:solidFill>
                  <a:schemeClr val="bg1"/>
                </a:solidFill>
              </a:rPr>
              <a:t>AHSS Summer Arts Camp</a:t>
            </a:r>
          </a:p>
        </p:txBody>
      </p:sp>
      <p:pic>
        <p:nvPicPr>
          <p:cNvPr id="10" name="Picture 9" descr="Watercolor at the Summer Arts Camp.">
            <a:extLst>
              <a:ext uri="{FF2B5EF4-FFF2-40B4-BE49-F238E27FC236}">
                <a16:creationId xmlns:a16="http://schemas.microsoft.com/office/drawing/2014/main" id="{EEF8C15D-7114-5C94-254A-B3AFAAB0E22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98268" y="3010350"/>
            <a:ext cx="1720476" cy="1534651"/>
          </a:xfrm>
          <a:prstGeom prst="rect">
            <a:avLst/>
          </a:prstGeom>
          <a:ln w="38100">
            <a:solidFill>
              <a:schemeClr val="bg1"/>
            </a:solidFill>
          </a:ln>
        </p:spPr>
      </p:pic>
      <p:sp>
        <p:nvSpPr>
          <p:cNvPr id="11" name="TextBox 10">
            <a:extLst>
              <a:ext uri="{FF2B5EF4-FFF2-40B4-BE49-F238E27FC236}">
                <a16:creationId xmlns:a16="http://schemas.microsoft.com/office/drawing/2014/main" id="{1CAE10B5-2DC9-F0A5-B08B-544BF8CD4F74}"/>
              </a:ext>
            </a:extLst>
          </p:cNvPr>
          <p:cNvSpPr txBox="1"/>
          <p:nvPr/>
        </p:nvSpPr>
        <p:spPr>
          <a:xfrm>
            <a:off x="1287347" y="4283391"/>
            <a:ext cx="931397" cy="261610"/>
          </a:xfrm>
          <a:prstGeom prst="rect">
            <a:avLst/>
          </a:prstGeom>
          <a:solidFill>
            <a:schemeClr val="tx1"/>
          </a:solidFill>
        </p:spPr>
        <p:txBody>
          <a:bodyPr wrap="square" rtlCol="0">
            <a:spAutoFit/>
          </a:bodyPr>
          <a:lstStyle/>
          <a:p>
            <a:pPr algn="r"/>
            <a:r>
              <a:rPr lang="en-US" sz="1100">
                <a:solidFill>
                  <a:schemeClr val="bg1"/>
                </a:solidFill>
              </a:rPr>
              <a:t>Watercolor</a:t>
            </a:r>
          </a:p>
        </p:txBody>
      </p:sp>
      <p:pic>
        <p:nvPicPr>
          <p:cNvPr id="12" name="Picture 11" descr="Creative Writing at the Summer Arts Camp.">
            <a:extLst>
              <a:ext uri="{FF2B5EF4-FFF2-40B4-BE49-F238E27FC236}">
                <a16:creationId xmlns:a16="http://schemas.microsoft.com/office/drawing/2014/main" id="{C0798B9A-01EF-CD75-59FE-DF12A3E3E570}"/>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2280239" y="3010350"/>
            <a:ext cx="1701078" cy="1534651"/>
          </a:xfrm>
          <a:prstGeom prst="rect">
            <a:avLst/>
          </a:prstGeom>
        </p:spPr>
      </p:pic>
      <p:sp>
        <p:nvSpPr>
          <p:cNvPr id="13" name="TextBox 12">
            <a:extLst>
              <a:ext uri="{FF2B5EF4-FFF2-40B4-BE49-F238E27FC236}">
                <a16:creationId xmlns:a16="http://schemas.microsoft.com/office/drawing/2014/main" id="{5EE3B1CE-5F01-28A5-D9F3-76F215A68F76}"/>
              </a:ext>
            </a:extLst>
          </p:cNvPr>
          <p:cNvSpPr txBox="1"/>
          <p:nvPr/>
        </p:nvSpPr>
        <p:spPr>
          <a:xfrm>
            <a:off x="2816088" y="4283391"/>
            <a:ext cx="1165228" cy="261610"/>
          </a:xfrm>
          <a:prstGeom prst="rect">
            <a:avLst/>
          </a:prstGeom>
          <a:solidFill>
            <a:schemeClr val="tx1"/>
          </a:solidFill>
        </p:spPr>
        <p:txBody>
          <a:bodyPr wrap="square" rtlCol="0">
            <a:spAutoFit/>
          </a:bodyPr>
          <a:lstStyle/>
          <a:p>
            <a:pPr algn="r"/>
            <a:r>
              <a:rPr lang="en-US" sz="1100">
                <a:solidFill>
                  <a:schemeClr val="bg1"/>
                </a:solidFill>
              </a:rPr>
              <a:t>Creative Writing</a:t>
            </a:r>
          </a:p>
        </p:txBody>
      </p:sp>
      <p:pic>
        <p:nvPicPr>
          <p:cNvPr id="19" name="Picture 18" descr="Photography at the Summer Arts Camp.">
            <a:extLst>
              <a:ext uri="{FF2B5EF4-FFF2-40B4-BE49-F238E27FC236}">
                <a16:creationId xmlns:a16="http://schemas.microsoft.com/office/drawing/2014/main" id="{63ED258F-0C8B-1E9C-C2FB-45E0D5F2D734}"/>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498268" y="4606675"/>
            <a:ext cx="1720476" cy="1534651"/>
          </a:xfrm>
          <a:prstGeom prst="rect">
            <a:avLst/>
          </a:prstGeom>
          <a:ln w="38100">
            <a:noFill/>
          </a:ln>
        </p:spPr>
      </p:pic>
      <p:sp>
        <p:nvSpPr>
          <p:cNvPr id="15" name="TextBox 14">
            <a:extLst>
              <a:ext uri="{FF2B5EF4-FFF2-40B4-BE49-F238E27FC236}">
                <a16:creationId xmlns:a16="http://schemas.microsoft.com/office/drawing/2014/main" id="{6BA9DA90-EB54-C3D8-AF3E-7EB27D914BE5}"/>
              </a:ext>
            </a:extLst>
          </p:cNvPr>
          <p:cNvSpPr txBox="1"/>
          <p:nvPr/>
        </p:nvSpPr>
        <p:spPr>
          <a:xfrm>
            <a:off x="1183208" y="5864327"/>
            <a:ext cx="1035536" cy="276999"/>
          </a:xfrm>
          <a:prstGeom prst="rect">
            <a:avLst/>
          </a:prstGeom>
          <a:solidFill>
            <a:schemeClr val="tx1"/>
          </a:solidFill>
        </p:spPr>
        <p:txBody>
          <a:bodyPr wrap="square" rtlCol="0">
            <a:spAutoFit/>
          </a:bodyPr>
          <a:lstStyle/>
          <a:p>
            <a:pPr algn="r"/>
            <a:r>
              <a:rPr lang="en-US" sz="1200">
                <a:solidFill>
                  <a:schemeClr val="bg1"/>
                </a:solidFill>
              </a:rPr>
              <a:t>Photography</a:t>
            </a:r>
          </a:p>
        </p:txBody>
      </p:sp>
      <p:pic>
        <p:nvPicPr>
          <p:cNvPr id="20" name="Picture 19" descr="Drumming at the Summer Arts Camp.">
            <a:extLst>
              <a:ext uri="{FF2B5EF4-FFF2-40B4-BE49-F238E27FC236}">
                <a16:creationId xmlns:a16="http://schemas.microsoft.com/office/drawing/2014/main" id="{ED26CD21-DC18-8B01-201F-08C2668000C4}"/>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2280239" y="4606675"/>
            <a:ext cx="1701078" cy="1534651"/>
          </a:xfrm>
          <a:prstGeom prst="rect">
            <a:avLst/>
          </a:prstGeom>
        </p:spPr>
      </p:pic>
      <p:sp>
        <p:nvSpPr>
          <p:cNvPr id="17" name="TextBox 16">
            <a:extLst>
              <a:ext uri="{FF2B5EF4-FFF2-40B4-BE49-F238E27FC236}">
                <a16:creationId xmlns:a16="http://schemas.microsoft.com/office/drawing/2014/main" id="{46ED50C7-AFDC-26C2-E4C2-8FE1BB6EA68D}"/>
              </a:ext>
            </a:extLst>
          </p:cNvPr>
          <p:cNvSpPr txBox="1"/>
          <p:nvPr/>
        </p:nvSpPr>
        <p:spPr>
          <a:xfrm>
            <a:off x="3039256" y="5864327"/>
            <a:ext cx="942060" cy="276999"/>
          </a:xfrm>
          <a:prstGeom prst="rect">
            <a:avLst/>
          </a:prstGeom>
          <a:solidFill>
            <a:schemeClr val="tx1"/>
          </a:solidFill>
        </p:spPr>
        <p:txBody>
          <a:bodyPr wrap="square" rtlCol="0">
            <a:spAutoFit/>
          </a:bodyPr>
          <a:lstStyle/>
          <a:p>
            <a:pPr algn="r"/>
            <a:r>
              <a:rPr lang="en-US" sz="1200">
                <a:solidFill>
                  <a:schemeClr val="bg1"/>
                </a:solidFill>
              </a:rPr>
              <a:t>Drumming</a:t>
            </a:r>
          </a:p>
        </p:txBody>
      </p:sp>
      <p:sp>
        <p:nvSpPr>
          <p:cNvPr id="4" name="TextBox 3">
            <a:extLst>
              <a:ext uri="{FF2B5EF4-FFF2-40B4-BE49-F238E27FC236}">
                <a16:creationId xmlns:a16="http://schemas.microsoft.com/office/drawing/2014/main" id="{9D1E2D75-9166-63EF-51D8-6BE1BA7DBF30}"/>
              </a:ext>
            </a:extLst>
          </p:cNvPr>
          <p:cNvSpPr txBox="1"/>
          <p:nvPr/>
        </p:nvSpPr>
        <p:spPr>
          <a:xfrm>
            <a:off x="4280391" y="1042988"/>
            <a:ext cx="7582635" cy="5218916"/>
          </a:xfrm>
          <a:prstGeom prst="rect">
            <a:avLst/>
          </a:prstGeom>
          <a:noFill/>
        </p:spPr>
        <p:txBody>
          <a:bodyPr wrap="square" rtlCol="0" anchor="ctr">
            <a:normAutofit fontScale="92500" lnSpcReduction="10000"/>
          </a:bodyPr>
          <a:lstStyle/>
          <a:p>
            <a:pPr marL="285750" lvl="0" indent="-285750" fontAlgn="base">
              <a:buFont typeface="Arial" panose="020B0604020202020204" pitchFamily="34" charset="0"/>
              <a:buChar char="•"/>
            </a:pPr>
            <a:r>
              <a:rPr lang="en-US"/>
              <a:t>Summer Camps </a:t>
            </a:r>
          </a:p>
          <a:p>
            <a:pPr marL="742950" lvl="1" indent="-285750" fontAlgn="base">
              <a:buFont typeface="Arial" panose="020B0604020202020204" pitchFamily="34" charset="0"/>
              <a:buChar char="•"/>
            </a:pPr>
            <a:r>
              <a:rPr lang="en-US" b="1">
                <a:solidFill>
                  <a:schemeClr val="accent6"/>
                </a:solidFill>
              </a:rPr>
              <a:t>AHSS Summer Camp </a:t>
            </a:r>
          </a:p>
          <a:p>
            <a:pPr marL="742950" lvl="1" indent="-285750" fontAlgn="base">
              <a:spcAft>
                <a:spcPts val="600"/>
              </a:spcAft>
              <a:buFont typeface="Arial" panose="020B0604020202020204" pitchFamily="34" charset="0"/>
              <a:buChar char="•"/>
            </a:pPr>
            <a:r>
              <a:rPr lang="en-US" b="1">
                <a:solidFill>
                  <a:schemeClr val="accent6"/>
                </a:solidFill>
              </a:rPr>
              <a:t>Robotics Camp</a:t>
            </a:r>
            <a:r>
              <a:rPr lang="en-US"/>
              <a:t>: TPS hosted their second annual XRP Summer Camps designed to introduce and inspire middle school students to explore STEM career pathways. Students experienced hands-on building and coding robots and were fully funded by local sponsors!  </a:t>
            </a:r>
          </a:p>
          <a:p>
            <a:pPr marL="742950" lvl="1" indent="-285750" fontAlgn="base">
              <a:spcAft>
                <a:spcPts val="600"/>
              </a:spcAft>
              <a:buFont typeface="Arial" panose="020B0604020202020204" pitchFamily="34" charset="0"/>
              <a:buChar char="•"/>
            </a:pPr>
            <a:r>
              <a:rPr lang="en-US" b="1">
                <a:solidFill>
                  <a:schemeClr val="accent6"/>
                </a:solidFill>
              </a:rPr>
              <a:t>Healthcare Summer Camp </a:t>
            </a:r>
            <a:r>
              <a:rPr lang="en-US"/>
              <a:t>completed two sessions, one in June and one in July. Enrollment for each week of summer camp was 40 students. Students completed two certifications each week of summer camp, rotated through Health Sciences programs to gain an in-depth perspective of the professions available, and were hosted by </a:t>
            </a:r>
            <a:r>
              <a:rPr lang="en-US" err="1"/>
              <a:t>CommonSpirit</a:t>
            </a:r>
            <a:r>
              <a:rPr lang="en-US"/>
              <a:t> one day. </a:t>
            </a:r>
          </a:p>
          <a:p>
            <a:pPr marL="285750" lvl="0" indent="-285750" fontAlgn="base">
              <a:spcAft>
                <a:spcPts val="600"/>
              </a:spcAft>
              <a:buFont typeface="Arial" panose="020B0604020202020204" pitchFamily="34" charset="0"/>
              <a:buChar char="•"/>
            </a:pPr>
            <a:r>
              <a:rPr lang="en-US" b="1">
                <a:solidFill>
                  <a:schemeClr val="accent6"/>
                </a:solidFill>
              </a:rPr>
              <a:t>EMS team </a:t>
            </a:r>
            <a:r>
              <a:rPr lang="en-US"/>
              <a:t>on a Job well done on CAAHEP Continuing Accreditation through 2031 for the Associate of Applied Science in Emergency Medical Services-Paramedic and Paramedic Certificate Programs </a:t>
            </a:r>
          </a:p>
          <a:p>
            <a:pPr marL="285750" lvl="0" indent="-285750" fontAlgn="base">
              <a:spcAft>
                <a:spcPts val="600"/>
              </a:spcAft>
              <a:buFont typeface="Arial" panose="020B0604020202020204" pitchFamily="34" charset="0"/>
              <a:buChar char="•"/>
            </a:pPr>
            <a:r>
              <a:rPr lang="en-US" b="1">
                <a:solidFill>
                  <a:schemeClr val="accent6"/>
                </a:solidFill>
              </a:rPr>
              <a:t>First cohort of LPNs </a:t>
            </a:r>
            <a:r>
              <a:rPr lang="en-US"/>
              <a:t>had their pinning ceremony on August 6. </a:t>
            </a:r>
          </a:p>
          <a:p>
            <a:pPr marL="285750" lvl="0" indent="-285750" fontAlgn="base">
              <a:buFont typeface="Arial" panose="020B0604020202020204" pitchFamily="34" charset="0"/>
              <a:buChar char="•"/>
            </a:pPr>
            <a:r>
              <a:rPr lang="en-US"/>
              <a:t>The </a:t>
            </a:r>
            <a:r>
              <a:rPr lang="en-US" b="1">
                <a:solidFill>
                  <a:schemeClr val="accent6"/>
                </a:solidFill>
              </a:rPr>
              <a:t>Project Space </a:t>
            </a:r>
            <a:r>
              <a:rPr lang="en-US"/>
              <a:t>soft launch will happen in the fall!  Designed for students in Technical and Professional Studies programs, The Project Space is a makerspace where ideas become hands-on projects and skills become career-ready experience</a:t>
            </a:r>
          </a:p>
        </p:txBody>
      </p:sp>
    </p:spTree>
    <p:extLst>
      <p:ext uri="{BB962C8B-B14F-4D97-AF65-F5344CB8AC3E}">
        <p14:creationId xmlns:p14="http://schemas.microsoft.com/office/powerpoint/2010/main" val="31415343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87C39-D9A2-950F-D475-E1EA99AA3753}"/>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4B2F151C-E710-7211-540D-CEA1D9CD3B37}"/>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Kudos – Program Success Cont.</a:t>
            </a:r>
          </a:p>
        </p:txBody>
      </p:sp>
      <p:pic>
        <p:nvPicPr>
          <p:cNvPr id="5" name="Picture 4" descr="Remote Area Medical Volunteer Corps logo.">
            <a:extLst>
              <a:ext uri="{FF2B5EF4-FFF2-40B4-BE49-F238E27FC236}">
                <a16:creationId xmlns:a16="http://schemas.microsoft.com/office/drawing/2014/main" id="{504FEE0F-37AC-1E7C-D90A-DB778AA27D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8269" y="1616389"/>
            <a:ext cx="3532461" cy="2121598"/>
          </a:xfrm>
          <a:prstGeom prst="rect">
            <a:avLst/>
          </a:prstGeom>
        </p:spPr>
      </p:pic>
      <p:pic>
        <p:nvPicPr>
          <p:cNvPr id="7" name="Picture 6" descr="Plains to Peaks Emergency Medical and Trauma Service Region logo.">
            <a:extLst>
              <a:ext uri="{FF2B5EF4-FFF2-40B4-BE49-F238E27FC236}">
                <a16:creationId xmlns:a16="http://schemas.microsoft.com/office/drawing/2014/main" id="{F51B0DE5-C071-672D-AAF6-27E6799EE37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2843" y="4352891"/>
            <a:ext cx="3403600" cy="673100"/>
          </a:xfrm>
          <a:prstGeom prst="rect">
            <a:avLst/>
          </a:prstGeom>
        </p:spPr>
      </p:pic>
      <p:sp>
        <p:nvSpPr>
          <p:cNvPr id="4" name="TextBox 3">
            <a:extLst>
              <a:ext uri="{FF2B5EF4-FFF2-40B4-BE49-F238E27FC236}">
                <a16:creationId xmlns:a16="http://schemas.microsoft.com/office/drawing/2014/main" id="{DCE580EB-4CFE-7C8C-29C0-189E845CB159}"/>
              </a:ext>
            </a:extLst>
          </p:cNvPr>
          <p:cNvSpPr txBox="1"/>
          <p:nvPr/>
        </p:nvSpPr>
        <p:spPr>
          <a:xfrm>
            <a:off x="4280391" y="1042988"/>
            <a:ext cx="7582635" cy="5218916"/>
          </a:xfrm>
          <a:prstGeom prst="rect">
            <a:avLst/>
          </a:prstGeom>
          <a:noFill/>
        </p:spPr>
        <p:txBody>
          <a:bodyPr wrap="square" rtlCol="0" anchor="ctr">
            <a:normAutofit/>
          </a:bodyPr>
          <a:lstStyle/>
          <a:p>
            <a:pPr marL="285750" lvl="0" indent="-285750" fontAlgn="base">
              <a:spcAft>
                <a:spcPts val="600"/>
              </a:spcAft>
              <a:buFont typeface="Arial" panose="020B0604020202020204" pitchFamily="34" charset="0"/>
              <a:buChar char="•"/>
            </a:pPr>
            <a:r>
              <a:rPr lang="en-US" b="1">
                <a:solidFill>
                  <a:schemeClr val="accent6"/>
                </a:solidFill>
              </a:rPr>
              <a:t>Remote Area Medical </a:t>
            </a:r>
            <a:r>
              <a:rPr lang="en-US"/>
              <a:t>free medical clinic August 1</a:t>
            </a:r>
            <a:r>
              <a:rPr lang="en-US" baseline="30000"/>
              <a:t>st</a:t>
            </a:r>
            <a:r>
              <a:rPr lang="en-US"/>
              <a:t> and 2nd. Free dental care, eye exams, medical exams, vaccinations, physical therapy assessments, and more! We can send over additional statistics once the clinic has run with the number of patients seen. </a:t>
            </a:r>
          </a:p>
          <a:p>
            <a:pPr marL="285750" lvl="0" indent="-285750" fontAlgn="base">
              <a:spcAft>
                <a:spcPts val="600"/>
              </a:spcAft>
              <a:buFont typeface="Arial" panose="020B0604020202020204" pitchFamily="34" charset="0"/>
              <a:buChar char="•"/>
            </a:pPr>
            <a:r>
              <a:rPr lang="en-US" b="1">
                <a:solidFill>
                  <a:schemeClr val="accent6"/>
                </a:solidFill>
              </a:rPr>
              <a:t>Dental Hygiene </a:t>
            </a:r>
            <a:r>
              <a:rPr lang="en-US"/>
              <a:t>accepted their second cohort.  </a:t>
            </a:r>
          </a:p>
          <a:p>
            <a:pPr marL="285750" lvl="0" indent="-285750" fontAlgn="base">
              <a:spcAft>
                <a:spcPts val="600"/>
              </a:spcAft>
              <a:buFont typeface="Arial" panose="020B0604020202020204" pitchFamily="34" charset="0"/>
              <a:buChar char="•"/>
            </a:pPr>
            <a:r>
              <a:rPr lang="en-US" b="1">
                <a:solidFill>
                  <a:schemeClr val="accent6"/>
                </a:solidFill>
              </a:rPr>
              <a:t>CHES will be hosting CU Anschutz medical students </a:t>
            </a:r>
            <a:r>
              <a:rPr lang="en-US"/>
              <a:t>in Fall 2026 to participate in a surgical simulation in the OR suites. </a:t>
            </a:r>
          </a:p>
          <a:p>
            <a:pPr marL="285750" lvl="0" indent="-285750" fontAlgn="base">
              <a:buFont typeface="Arial" panose="020B0604020202020204" pitchFamily="34" charset="0"/>
              <a:buChar char="•"/>
            </a:pPr>
            <a:r>
              <a:rPr lang="en-US"/>
              <a:t>In Spring 2026, the EMS department hosted </a:t>
            </a:r>
            <a:r>
              <a:rPr lang="en-US" b="1">
                <a:solidFill>
                  <a:schemeClr val="accent6"/>
                </a:solidFill>
              </a:rPr>
              <a:t>Plains to Peaks RETAC </a:t>
            </a:r>
            <a:r>
              <a:rPr lang="en-US"/>
              <a:t>at CHES to provide training for their Community Paramedic and Critical Care Paramedic courses. </a:t>
            </a:r>
          </a:p>
        </p:txBody>
      </p:sp>
    </p:spTree>
    <p:extLst>
      <p:ext uri="{BB962C8B-B14F-4D97-AF65-F5344CB8AC3E}">
        <p14:creationId xmlns:p14="http://schemas.microsoft.com/office/powerpoint/2010/main" val="27492829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80CE5-0365-BE6D-E59D-160DF84D3A3B}"/>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4E9A829E-EA0C-0DA2-6D05-16A9F97AFF8B}"/>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Kudos – Faculty/Staff Success</a:t>
            </a:r>
          </a:p>
        </p:txBody>
      </p:sp>
      <p:pic>
        <p:nvPicPr>
          <p:cNvPr id="10" name="Picture 9" descr="Kathie Keel.">
            <a:extLst>
              <a:ext uri="{FF2B5EF4-FFF2-40B4-BE49-F238E27FC236}">
                <a16:creationId xmlns:a16="http://schemas.microsoft.com/office/drawing/2014/main" id="{B6BE8B90-FD92-3A35-E4DD-A0424D7AFF2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98269" y="1391119"/>
            <a:ext cx="1720476" cy="1534651"/>
          </a:xfrm>
          <a:prstGeom prst="rect">
            <a:avLst/>
          </a:prstGeom>
          <a:ln w="38100">
            <a:solidFill>
              <a:schemeClr val="bg1"/>
            </a:solidFill>
          </a:ln>
        </p:spPr>
      </p:pic>
      <p:sp>
        <p:nvSpPr>
          <p:cNvPr id="11" name="TextBox 10">
            <a:extLst>
              <a:ext uri="{FF2B5EF4-FFF2-40B4-BE49-F238E27FC236}">
                <a16:creationId xmlns:a16="http://schemas.microsoft.com/office/drawing/2014/main" id="{0ABA5340-0C1A-EF69-46A0-4E6B4B6A342E}"/>
              </a:ext>
            </a:extLst>
          </p:cNvPr>
          <p:cNvSpPr txBox="1"/>
          <p:nvPr/>
        </p:nvSpPr>
        <p:spPr>
          <a:xfrm>
            <a:off x="1287348" y="2664160"/>
            <a:ext cx="931397" cy="261610"/>
          </a:xfrm>
          <a:prstGeom prst="rect">
            <a:avLst/>
          </a:prstGeom>
          <a:solidFill>
            <a:schemeClr val="tx1"/>
          </a:solidFill>
        </p:spPr>
        <p:txBody>
          <a:bodyPr wrap="square" rtlCol="0">
            <a:spAutoFit/>
          </a:bodyPr>
          <a:lstStyle/>
          <a:p>
            <a:pPr algn="r"/>
            <a:r>
              <a:rPr lang="en-US" sz="1100">
                <a:solidFill>
                  <a:schemeClr val="bg1"/>
                </a:solidFill>
              </a:rPr>
              <a:t>Kathie Keel</a:t>
            </a:r>
          </a:p>
        </p:txBody>
      </p:sp>
      <p:pic>
        <p:nvPicPr>
          <p:cNvPr id="12" name="Picture 11" descr="Donna Nelson.">
            <a:extLst>
              <a:ext uri="{FF2B5EF4-FFF2-40B4-BE49-F238E27FC236}">
                <a16:creationId xmlns:a16="http://schemas.microsoft.com/office/drawing/2014/main" id="{8571EE5F-9787-98B8-0B77-EDEF8C326C93}"/>
              </a:ext>
            </a:extLst>
          </p:cNvPr>
          <p:cNvPicPr>
            <a:picLocks noChangeAspect="1"/>
          </p:cNvPicPr>
          <p:nvPr/>
        </p:nvPicPr>
        <p:blipFill>
          <a:blip r:embed="rId4" cstate="email">
            <a:extLst>
              <a:ext uri="{28A0092B-C50C-407E-A947-70E740481C1C}">
                <a14:useLocalDpi xmlns:a14="http://schemas.microsoft.com/office/drawing/2010/main"/>
              </a:ext>
            </a:extLst>
          </a:blip>
          <a:srcRect l="-10940" r="-1751"/>
          <a:stretch>
            <a:fillRect/>
          </a:stretch>
        </p:blipFill>
        <p:spPr>
          <a:xfrm>
            <a:off x="2280240" y="1391119"/>
            <a:ext cx="1701078" cy="1534651"/>
          </a:xfrm>
          <a:prstGeom prst="rect">
            <a:avLst/>
          </a:prstGeom>
        </p:spPr>
      </p:pic>
      <p:sp>
        <p:nvSpPr>
          <p:cNvPr id="13" name="TextBox 12">
            <a:extLst>
              <a:ext uri="{FF2B5EF4-FFF2-40B4-BE49-F238E27FC236}">
                <a16:creationId xmlns:a16="http://schemas.microsoft.com/office/drawing/2014/main" id="{ED5FAB14-E3E4-9AB4-9567-B05F3C725CCE}"/>
              </a:ext>
            </a:extLst>
          </p:cNvPr>
          <p:cNvSpPr txBox="1"/>
          <p:nvPr/>
        </p:nvSpPr>
        <p:spPr>
          <a:xfrm>
            <a:off x="2930013" y="2664160"/>
            <a:ext cx="1051304" cy="261610"/>
          </a:xfrm>
          <a:prstGeom prst="rect">
            <a:avLst/>
          </a:prstGeom>
          <a:solidFill>
            <a:schemeClr val="tx1"/>
          </a:solidFill>
        </p:spPr>
        <p:txBody>
          <a:bodyPr wrap="square" rtlCol="0">
            <a:spAutoFit/>
          </a:bodyPr>
          <a:lstStyle/>
          <a:p>
            <a:pPr algn="r"/>
            <a:r>
              <a:rPr lang="en-US" sz="1100">
                <a:solidFill>
                  <a:schemeClr val="bg1"/>
                </a:solidFill>
              </a:rPr>
              <a:t>Donna Nelson</a:t>
            </a:r>
          </a:p>
        </p:txBody>
      </p:sp>
      <p:pic>
        <p:nvPicPr>
          <p:cNvPr id="19" name="Picture 18" descr="Katie Wheeler">
            <a:extLst>
              <a:ext uri="{FF2B5EF4-FFF2-40B4-BE49-F238E27FC236}">
                <a16:creationId xmlns:a16="http://schemas.microsoft.com/office/drawing/2014/main" id="{565BE712-C8C5-C5FE-3675-B74D87986C6D}"/>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98269" y="2987444"/>
            <a:ext cx="1720476" cy="1534651"/>
          </a:xfrm>
          <a:prstGeom prst="rect">
            <a:avLst/>
          </a:prstGeom>
          <a:ln w="38100">
            <a:solidFill>
              <a:schemeClr val="bg1"/>
            </a:solidFill>
          </a:ln>
        </p:spPr>
      </p:pic>
      <p:sp>
        <p:nvSpPr>
          <p:cNvPr id="15" name="TextBox 14">
            <a:extLst>
              <a:ext uri="{FF2B5EF4-FFF2-40B4-BE49-F238E27FC236}">
                <a16:creationId xmlns:a16="http://schemas.microsoft.com/office/drawing/2014/main" id="{12C292E3-191A-5783-3D6F-F0696CDDE97A}"/>
              </a:ext>
            </a:extLst>
          </p:cNvPr>
          <p:cNvSpPr txBox="1"/>
          <p:nvPr/>
        </p:nvSpPr>
        <p:spPr>
          <a:xfrm>
            <a:off x="1081547" y="4245096"/>
            <a:ext cx="1137197" cy="276999"/>
          </a:xfrm>
          <a:prstGeom prst="rect">
            <a:avLst/>
          </a:prstGeom>
          <a:solidFill>
            <a:schemeClr val="tx1"/>
          </a:solidFill>
        </p:spPr>
        <p:txBody>
          <a:bodyPr wrap="square" rtlCol="0">
            <a:spAutoFit/>
          </a:bodyPr>
          <a:lstStyle/>
          <a:p>
            <a:pPr algn="r"/>
            <a:r>
              <a:rPr lang="en-US" sz="1200">
                <a:solidFill>
                  <a:schemeClr val="bg1"/>
                </a:solidFill>
              </a:rPr>
              <a:t>Katie Wheeler</a:t>
            </a:r>
          </a:p>
        </p:txBody>
      </p:sp>
      <p:pic>
        <p:nvPicPr>
          <p:cNvPr id="20" name="Picture 19" descr="Christine Gaccetta-Sharp.">
            <a:extLst>
              <a:ext uri="{FF2B5EF4-FFF2-40B4-BE49-F238E27FC236}">
                <a16:creationId xmlns:a16="http://schemas.microsoft.com/office/drawing/2014/main" id="{3D0A53F2-88E0-1A10-3322-FBB46C57C79D}"/>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2280240" y="2987444"/>
            <a:ext cx="1701078" cy="1534651"/>
          </a:xfrm>
          <a:prstGeom prst="rect">
            <a:avLst/>
          </a:prstGeom>
        </p:spPr>
      </p:pic>
      <p:sp>
        <p:nvSpPr>
          <p:cNvPr id="17" name="TextBox 16">
            <a:extLst>
              <a:ext uri="{FF2B5EF4-FFF2-40B4-BE49-F238E27FC236}">
                <a16:creationId xmlns:a16="http://schemas.microsoft.com/office/drawing/2014/main" id="{4E9B70AF-792C-00BA-6AF0-5F9D24309B69}"/>
              </a:ext>
            </a:extLst>
          </p:cNvPr>
          <p:cNvSpPr txBox="1"/>
          <p:nvPr/>
        </p:nvSpPr>
        <p:spPr>
          <a:xfrm>
            <a:off x="2280239" y="4260485"/>
            <a:ext cx="1701078" cy="261610"/>
          </a:xfrm>
          <a:prstGeom prst="rect">
            <a:avLst/>
          </a:prstGeom>
          <a:solidFill>
            <a:schemeClr val="tx1"/>
          </a:solidFill>
        </p:spPr>
        <p:txBody>
          <a:bodyPr wrap="square" rtlCol="0">
            <a:spAutoFit/>
          </a:bodyPr>
          <a:lstStyle/>
          <a:p>
            <a:pPr algn="r"/>
            <a:r>
              <a:rPr lang="en-US" sz="1100">
                <a:solidFill>
                  <a:schemeClr val="bg1"/>
                </a:solidFill>
              </a:rPr>
              <a:t>Christine Gaccetta-Sharp</a:t>
            </a:r>
          </a:p>
        </p:txBody>
      </p:sp>
      <p:pic>
        <p:nvPicPr>
          <p:cNvPr id="5" name="Picture 4" descr="Cynthia Krutsinger.">
            <a:extLst>
              <a:ext uri="{FF2B5EF4-FFF2-40B4-BE49-F238E27FC236}">
                <a16:creationId xmlns:a16="http://schemas.microsoft.com/office/drawing/2014/main" id="{4996ED71-07A7-F0DB-3258-6F6EBD84E3DF}"/>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1429701" y="4599935"/>
            <a:ext cx="1701078" cy="1534651"/>
          </a:xfrm>
          <a:prstGeom prst="rect">
            <a:avLst/>
          </a:prstGeom>
        </p:spPr>
      </p:pic>
      <p:sp>
        <p:nvSpPr>
          <p:cNvPr id="7" name="TextBox 6">
            <a:extLst>
              <a:ext uri="{FF2B5EF4-FFF2-40B4-BE49-F238E27FC236}">
                <a16:creationId xmlns:a16="http://schemas.microsoft.com/office/drawing/2014/main" id="{AD7C78DC-0990-6B99-A077-E9C34EC9874F}"/>
              </a:ext>
            </a:extLst>
          </p:cNvPr>
          <p:cNvSpPr txBox="1"/>
          <p:nvPr/>
        </p:nvSpPr>
        <p:spPr>
          <a:xfrm>
            <a:off x="1759974" y="5857587"/>
            <a:ext cx="1370804" cy="276999"/>
          </a:xfrm>
          <a:prstGeom prst="rect">
            <a:avLst/>
          </a:prstGeom>
          <a:solidFill>
            <a:schemeClr val="tx1"/>
          </a:solidFill>
        </p:spPr>
        <p:txBody>
          <a:bodyPr wrap="square" rtlCol="0">
            <a:spAutoFit/>
          </a:bodyPr>
          <a:lstStyle/>
          <a:p>
            <a:pPr algn="r"/>
            <a:r>
              <a:rPr lang="en-US" sz="1200">
                <a:solidFill>
                  <a:schemeClr val="bg1"/>
                </a:solidFill>
              </a:rPr>
              <a:t>Cynthia Krutsinger</a:t>
            </a:r>
          </a:p>
        </p:txBody>
      </p:sp>
      <p:sp>
        <p:nvSpPr>
          <p:cNvPr id="4" name="TextBox 3">
            <a:extLst>
              <a:ext uri="{FF2B5EF4-FFF2-40B4-BE49-F238E27FC236}">
                <a16:creationId xmlns:a16="http://schemas.microsoft.com/office/drawing/2014/main" id="{887EC058-264B-DDB3-2FEA-6B983C863F69}"/>
              </a:ext>
            </a:extLst>
          </p:cNvPr>
          <p:cNvSpPr txBox="1"/>
          <p:nvPr/>
        </p:nvSpPr>
        <p:spPr>
          <a:xfrm>
            <a:off x="4280391" y="1042988"/>
            <a:ext cx="7582635" cy="5218916"/>
          </a:xfrm>
          <a:prstGeom prst="rect">
            <a:avLst/>
          </a:prstGeom>
          <a:noFill/>
        </p:spPr>
        <p:txBody>
          <a:bodyPr wrap="square" rtlCol="0" anchor="ctr">
            <a:noAutofit/>
          </a:bodyPr>
          <a:lstStyle/>
          <a:p>
            <a:pPr marL="285750" lvl="0" indent="-285750" fontAlgn="base">
              <a:spcAft>
                <a:spcPts val="600"/>
              </a:spcAft>
              <a:buFont typeface="Arial" panose="020B0604020202020204" pitchFamily="34" charset="0"/>
              <a:buChar char="•"/>
            </a:pPr>
            <a:r>
              <a:rPr lang="en-US" b="1">
                <a:solidFill>
                  <a:schemeClr val="accent6"/>
                </a:solidFill>
              </a:rPr>
              <a:t>Kathie Keel</a:t>
            </a:r>
            <a:r>
              <a:rPr lang="en-US"/>
              <a:t>, an Enrollment Services Specialist from DARES was recognized in May by CU Boulder as the Outstanding Colorado Community College Educator for 2026. </a:t>
            </a:r>
          </a:p>
          <a:p>
            <a:pPr marL="285750" lvl="0" indent="-285750" fontAlgn="base">
              <a:spcAft>
                <a:spcPts val="600"/>
              </a:spcAft>
              <a:buFont typeface="Arial" panose="020B0604020202020204" pitchFamily="34" charset="0"/>
              <a:buChar char="•"/>
            </a:pPr>
            <a:r>
              <a:rPr lang="en-US" b="1">
                <a:solidFill>
                  <a:schemeClr val="accent6"/>
                </a:solidFill>
              </a:rPr>
              <a:t>Donna Nelson</a:t>
            </a:r>
            <a:r>
              <a:rPr lang="en-US"/>
              <a:t>: finalist for the inaugural Non-Profit Leader of the Year given by the Southern Colorado Women’s Chamber of Commerce. </a:t>
            </a:r>
          </a:p>
          <a:p>
            <a:pPr marL="285750" lvl="0" indent="-285750" fontAlgn="base">
              <a:buFont typeface="Arial" panose="020B0604020202020204" pitchFamily="34" charset="0"/>
              <a:buChar char="•"/>
            </a:pPr>
            <a:r>
              <a:rPr lang="en-US" b="1">
                <a:solidFill>
                  <a:schemeClr val="accent6"/>
                </a:solidFill>
              </a:rPr>
              <a:t>Katie Wheeler   </a:t>
            </a:r>
          </a:p>
          <a:p>
            <a:pPr marL="742950" lvl="1" indent="-285750" fontAlgn="base">
              <a:buFont typeface="Arial" panose="020B0604020202020204" pitchFamily="34" charset="0"/>
              <a:buChar char="•"/>
            </a:pPr>
            <a:r>
              <a:rPr lang="en-US" sz="1600" b="1"/>
              <a:t>2026 ITC Outstanding Pedagogy Media</a:t>
            </a:r>
            <a:r>
              <a:rPr lang="en-US" sz="1600"/>
              <a:t> ~ for the 2025 ITC Spring Summit Collaboration with PPSC (sponsored by </a:t>
            </a:r>
            <a:r>
              <a:rPr lang="en-US" sz="1600" err="1"/>
              <a:t>Respondus</a:t>
            </a:r>
            <a:r>
              <a:rPr lang="en-US" sz="1600"/>
              <a:t>); Austin, TX; March 2026 </a:t>
            </a:r>
          </a:p>
          <a:p>
            <a:pPr marL="742950" lvl="1" indent="-285750" fontAlgn="base">
              <a:buFont typeface="Arial" panose="020B0604020202020204" pitchFamily="34" charset="0"/>
              <a:buChar char="•"/>
            </a:pPr>
            <a:r>
              <a:rPr lang="en-US" sz="1600" b="1"/>
              <a:t>2026 </a:t>
            </a:r>
            <a:r>
              <a:rPr lang="en-US" sz="1600" b="1" err="1"/>
              <a:t>BoodleBox</a:t>
            </a:r>
            <a:r>
              <a:rPr lang="en-US" sz="1600" b="1"/>
              <a:t> Instructor of the Year</a:t>
            </a:r>
            <a:r>
              <a:rPr lang="en-US" sz="1600"/>
              <a:t> ~ presented at the Teaching and Learning with AI conference in Orlando, FL; June 2026 </a:t>
            </a:r>
          </a:p>
          <a:p>
            <a:pPr marL="742950" lvl="1" indent="-285750" fontAlgn="base">
              <a:spcAft>
                <a:spcPts val="600"/>
              </a:spcAft>
              <a:buFont typeface="Arial" panose="020B0604020202020204" pitchFamily="34" charset="0"/>
              <a:buChar char="•"/>
            </a:pPr>
            <a:r>
              <a:rPr lang="en-US" sz="1600"/>
              <a:t>Appointed </a:t>
            </a:r>
            <a:r>
              <a:rPr lang="en-US" sz="1600" b="1"/>
              <a:t>Co-Chair of the ITC AI Affinity &amp; Emerging Technologies Committee</a:t>
            </a:r>
            <a:r>
              <a:rPr lang="en-US" sz="1600"/>
              <a:t> </a:t>
            </a:r>
          </a:p>
          <a:p>
            <a:pPr marL="285750" lvl="0" indent="-285750" fontAlgn="base">
              <a:buFont typeface="Arial" panose="020B0604020202020204" pitchFamily="34" charset="0"/>
              <a:buChar char="•"/>
            </a:pPr>
            <a:r>
              <a:rPr lang="en-US" b="1">
                <a:solidFill>
                  <a:schemeClr val="accent6"/>
                </a:solidFill>
              </a:rPr>
              <a:t>Christine Gaccetta-Sharp </a:t>
            </a:r>
          </a:p>
          <a:p>
            <a:pPr marL="742950" lvl="1" indent="-285750" fontAlgn="base">
              <a:spcAft>
                <a:spcPts val="600"/>
              </a:spcAft>
              <a:buFont typeface="Arial" panose="020B0604020202020204" pitchFamily="34" charset="0"/>
              <a:buChar char="•"/>
            </a:pPr>
            <a:r>
              <a:rPr lang="en-US" sz="1600"/>
              <a:t>Elected </a:t>
            </a:r>
            <a:r>
              <a:rPr lang="en-US" sz="1600" b="1"/>
              <a:t>Tri-chair of the CCCS Learning Design Community of Practice </a:t>
            </a:r>
            <a:r>
              <a:rPr lang="en-US" sz="1600"/>
              <a:t>to replace Cynthia Krutsinger who stepped down after 3 years</a:t>
            </a:r>
            <a:r>
              <a:rPr lang="en-US"/>
              <a:t>.  </a:t>
            </a:r>
          </a:p>
          <a:p>
            <a:pPr marL="285750" lvl="0" indent="-285750" fontAlgn="base">
              <a:buFont typeface="Arial" panose="020B0604020202020204" pitchFamily="34" charset="0"/>
              <a:buChar char="•"/>
            </a:pPr>
            <a:r>
              <a:rPr lang="en-US" b="1">
                <a:solidFill>
                  <a:schemeClr val="accent6"/>
                </a:solidFill>
              </a:rPr>
              <a:t>Cynthia Krutsinger </a:t>
            </a:r>
          </a:p>
          <a:p>
            <a:pPr marL="742950" lvl="1" indent="-285750" fontAlgn="base">
              <a:buFont typeface="Arial" panose="020B0604020202020204" pitchFamily="34" charset="0"/>
              <a:buChar char="•"/>
            </a:pPr>
            <a:r>
              <a:rPr lang="en-US" sz="1600"/>
              <a:t>Elected </a:t>
            </a:r>
            <a:r>
              <a:rPr lang="en-US" sz="1600" b="1"/>
              <a:t>Chair-elect of the Instructional Technology Council.</a:t>
            </a:r>
            <a:r>
              <a:rPr lang="en-US" sz="1600"/>
              <a:t> </a:t>
            </a:r>
          </a:p>
        </p:txBody>
      </p:sp>
    </p:spTree>
    <p:extLst>
      <p:ext uri="{BB962C8B-B14F-4D97-AF65-F5344CB8AC3E}">
        <p14:creationId xmlns:p14="http://schemas.microsoft.com/office/powerpoint/2010/main" val="1730944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D726AF48-E5CD-CA68-E9F1-0CB400E7A4C7}"/>
              </a:ext>
            </a:extLst>
          </p:cNvPr>
          <p:cNvSpPr txBox="1">
            <a:spLocks noGrp="1"/>
          </p:cNvSpPr>
          <p:nvPr>
            <p:ph type="title" idx="4294967295"/>
          </p:nvPr>
        </p:nvSpPr>
        <p:spPr>
          <a:xfrm>
            <a:off x="453930" y="363143"/>
            <a:ext cx="7639050" cy="5492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DB4326"/>
                </a:solidFill>
                <a:effectLst/>
                <a:uLnTx/>
                <a:uFillTx/>
                <a:latin typeface="Calibri" panose="020F0502020204030204" pitchFamily="34" charset="0"/>
                <a:cs typeface="Calibri" panose="020F0502020204030204" pitchFamily="34" charset="0"/>
              </a:rPr>
              <a:t>Enrollment | AFTE</a:t>
            </a:r>
          </a:p>
        </p:txBody>
      </p:sp>
      <p:graphicFrame>
        <p:nvGraphicFramePr>
          <p:cNvPr id="4" name="Chart 3" descr="Enrollment AFTE&#10;2016–2017 8895.3&#10;2017–2018 8959.2&#10;2018–2019 9008.5&#10;2019–2020 9163.1&#10;2020–2021 8282.7&#10;2021–2022 7617.4&#10;2022–2023 7950&#10;2023–2024 8,225.20">
            <a:extLst>
              <a:ext uri="{FF2B5EF4-FFF2-40B4-BE49-F238E27FC236}">
                <a16:creationId xmlns:a16="http://schemas.microsoft.com/office/drawing/2014/main" id="{280B5D7B-6F41-8549-9D3D-32D28B94FACD}"/>
              </a:ext>
            </a:extLst>
          </p:cNvPr>
          <p:cNvGraphicFramePr/>
          <p:nvPr>
            <p:extLst>
              <p:ext uri="{D42A27DB-BD31-4B8C-83A1-F6EECF244321}">
                <p14:modId xmlns:p14="http://schemas.microsoft.com/office/powerpoint/2010/main" val="399340078"/>
              </p:ext>
            </p:extLst>
          </p:nvPr>
        </p:nvGraphicFramePr>
        <p:xfrm>
          <a:off x="325803" y="1011859"/>
          <a:ext cx="7794955" cy="5196637"/>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2CF00578-765B-B1B0-3B25-5483FA3AB87C}"/>
              </a:ext>
              <a:ext uri="{C183D7F6-B498-43B3-948B-1728B52AA6E4}">
                <adec:decorative xmlns:adec="http://schemas.microsoft.com/office/drawing/2017/decorative" val="1"/>
              </a:ext>
            </a:extLst>
          </p:cNvPr>
          <p:cNvSpPr/>
          <p:nvPr/>
        </p:nvSpPr>
        <p:spPr>
          <a:xfrm>
            <a:off x="8393723" y="1606061"/>
            <a:ext cx="3444780" cy="4665783"/>
          </a:xfrm>
          <a:prstGeom prst="rect">
            <a:avLst/>
          </a:prstGeom>
          <a:solidFill>
            <a:schemeClr val="accent3"/>
          </a:solidFill>
          <a:ln>
            <a:noFill/>
          </a:ln>
          <a:effectLst>
            <a:outerShdw blurRad="598218" algn="ctr" rotWithShape="0">
              <a:prstClr val="black">
                <a:alpha val="2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Content Placeholder 2">
            <a:extLst>
              <a:ext uri="{FF2B5EF4-FFF2-40B4-BE49-F238E27FC236}">
                <a16:creationId xmlns:a16="http://schemas.microsoft.com/office/drawing/2014/main" id="{78F8A44C-6745-C68F-C5FC-AC7C3801DFD2}"/>
              </a:ext>
            </a:extLst>
          </p:cNvPr>
          <p:cNvSpPr txBox="1">
            <a:spLocks/>
          </p:cNvSpPr>
          <p:nvPr/>
        </p:nvSpPr>
        <p:spPr>
          <a:xfrm>
            <a:off x="8393721" y="1934308"/>
            <a:ext cx="3444781" cy="433753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Source Sans 3"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fontAlgn="auto">
              <a:lnSpc>
                <a:spcPct val="150000"/>
              </a:lnSpc>
              <a:spcBef>
                <a:spcPts val="1000"/>
              </a:spcBef>
              <a:spcAft>
                <a:spcPts val="0"/>
              </a:spcAft>
              <a:buClrTx/>
              <a:buSzTx/>
              <a:buNone/>
              <a:tabLst/>
              <a:defRPr/>
            </a:pPr>
            <a:r>
              <a:rPr lang="en-US" sz="1800" b="1">
                <a:solidFill>
                  <a:schemeClr val="bg1"/>
                </a:solidFill>
                <a:latin typeface="Calibri"/>
                <a:ea typeface="Calibri"/>
                <a:cs typeface="Calibri"/>
              </a:rPr>
              <a:t>Unduplicated Headcount</a:t>
            </a:r>
          </a:p>
          <a:p>
            <a:pPr marL="0" indent="0" algn="ctr">
              <a:lnSpc>
                <a:spcPct val="150000"/>
              </a:lnSpc>
              <a:spcBef>
                <a:spcPts val="400"/>
              </a:spcBef>
              <a:buNone/>
              <a:defRPr/>
            </a:pPr>
            <a:r>
              <a:rPr lang="en-US" sz="1800">
                <a:solidFill>
                  <a:schemeClr val="bg1"/>
                </a:solidFill>
                <a:latin typeface="Calibri"/>
                <a:ea typeface="Calibri"/>
                <a:cs typeface="Calibri"/>
              </a:rPr>
              <a:t>AY24/25 = 17,996 students</a:t>
            </a:r>
          </a:p>
          <a:p>
            <a:pPr marL="0" indent="0" algn="ctr">
              <a:lnSpc>
                <a:spcPct val="150000"/>
              </a:lnSpc>
              <a:spcBef>
                <a:spcPts val="400"/>
              </a:spcBef>
              <a:buNone/>
              <a:defRPr/>
            </a:pPr>
            <a:r>
              <a:rPr lang="en-US" sz="1800">
                <a:solidFill>
                  <a:schemeClr val="bg1"/>
                </a:solidFill>
                <a:latin typeface="Calibri"/>
                <a:ea typeface="Calibri"/>
                <a:cs typeface="Calibri"/>
              </a:rPr>
              <a:t>AY25/26 = 18,810 students</a:t>
            </a:r>
          </a:p>
          <a:p>
            <a:pPr marL="0" marR="0" lvl="0" indent="0" algn="ctr" fontAlgn="auto">
              <a:lnSpc>
                <a:spcPct val="150000"/>
              </a:lnSpc>
              <a:spcBef>
                <a:spcPts val="400"/>
              </a:spcBef>
              <a:spcAft>
                <a:spcPts val="1200"/>
              </a:spcAft>
              <a:buClrTx/>
              <a:buSzTx/>
              <a:buNone/>
              <a:tabLst/>
              <a:defRPr/>
            </a:pPr>
            <a:r>
              <a:rPr lang="en-US" sz="1800" i="1">
                <a:solidFill>
                  <a:schemeClr val="bg1"/>
                </a:solidFill>
                <a:latin typeface="Calibri"/>
                <a:ea typeface="Calibri"/>
                <a:cs typeface="Calibri"/>
              </a:rPr>
              <a:t>Difference: +814 students</a:t>
            </a:r>
            <a:endParaRPr lang="en-US" sz="1050" b="1">
              <a:solidFill>
                <a:schemeClr val="bg1"/>
              </a:solidFill>
              <a:latin typeface="Calibri"/>
              <a:ea typeface="Calibri"/>
              <a:cs typeface="Calibri"/>
            </a:endParaRPr>
          </a:p>
          <a:p>
            <a:pPr marL="0" indent="0" algn="ctr">
              <a:lnSpc>
                <a:spcPct val="150000"/>
              </a:lnSpc>
              <a:spcBef>
                <a:spcPts val="400"/>
              </a:spcBef>
              <a:spcAft>
                <a:spcPts val="1200"/>
              </a:spcAft>
              <a:buNone/>
              <a:defRPr/>
            </a:pPr>
            <a:r>
              <a:rPr lang="en-US" sz="1800" b="1">
                <a:solidFill>
                  <a:schemeClr val="bg1"/>
                </a:solidFill>
                <a:latin typeface="Calibri"/>
                <a:ea typeface="Calibri"/>
                <a:cs typeface="Calibri"/>
              </a:rPr>
              <a:t>Fall 2026:</a:t>
            </a:r>
            <a:br>
              <a:rPr lang="en-US" sz="1800" i="1">
                <a:latin typeface="Calibri"/>
                <a:ea typeface="Calibri"/>
                <a:cs typeface="Calibri"/>
              </a:rPr>
            </a:br>
            <a:r>
              <a:rPr lang="en-US" sz="1800">
                <a:solidFill>
                  <a:schemeClr val="bg1"/>
                </a:solidFill>
                <a:latin typeface="Calibri"/>
                <a:ea typeface="Calibri"/>
                <a:cs typeface="Calibri"/>
              </a:rPr>
              <a:t>FTE = 8,945.8</a:t>
            </a:r>
            <a:endParaRPr lang="en-US" sz="1100" b="1">
              <a:solidFill>
                <a:schemeClr val="bg1"/>
              </a:solidFill>
              <a:latin typeface="Calibri"/>
              <a:ea typeface="Calibri"/>
              <a:cs typeface="Calibri"/>
            </a:endParaRPr>
          </a:p>
        </p:txBody>
      </p:sp>
      <p:pic>
        <p:nvPicPr>
          <p:cNvPr id="15" name="Picture 14">
            <a:extLst>
              <a:ext uri="{FF2B5EF4-FFF2-40B4-BE49-F238E27FC236}">
                <a16:creationId xmlns:a16="http://schemas.microsoft.com/office/drawing/2014/main" id="{CFA2FF5A-05E2-75CC-BD99-52F7159353E0}"/>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393721" y="1606060"/>
            <a:ext cx="3472476" cy="328248"/>
          </a:xfrm>
          <a:prstGeom prst="rect">
            <a:avLst/>
          </a:prstGeom>
        </p:spPr>
      </p:pic>
    </p:spTree>
    <p:extLst>
      <p:ext uri="{BB962C8B-B14F-4D97-AF65-F5344CB8AC3E}">
        <p14:creationId xmlns:p14="http://schemas.microsoft.com/office/powerpoint/2010/main" val="34821982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4E87B-1D9B-090D-5346-AE6A92D73BB4}"/>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F0A41807-B3A3-5BE4-5544-940E0DA76601}"/>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Kudos – Faculty/Staff Success Cont.</a:t>
            </a:r>
          </a:p>
        </p:txBody>
      </p:sp>
      <p:pic>
        <p:nvPicPr>
          <p:cNvPr id="6" name="Picture 5" descr="Betsy Tuma.">
            <a:extLst>
              <a:ext uri="{FF2B5EF4-FFF2-40B4-BE49-F238E27FC236}">
                <a16:creationId xmlns:a16="http://schemas.microsoft.com/office/drawing/2014/main" id="{EC54F157-1703-FB9E-885F-2E72BA3AD7A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98269" y="2188752"/>
            <a:ext cx="1720476" cy="1534651"/>
          </a:xfrm>
          <a:prstGeom prst="rect">
            <a:avLst/>
          </a:prstGeom>
          <a:ln w="38100">
            <a:solidFill>
              <a:schemeClr val="bg1"/>
            </a:solidFill>
          </a:ln>
        </p:spPr>
      </p:pic>
      <p:sp>
        <p:nvSpPr>
          <p:cNvPr id="9" name="TextBox 8">
            <a:extLst>
              <a:ext uri="{FF2B5EF4-FFF2-40B4-BE49-F238E27FC236}">
                <a16:creationId xmlns:a16="http://schemas.microsoft.com/office/drawing/2014/main" id="{F29577CC-77A2-8873-7580-6D05EC9C16B4}"/>
              </a:ext>
            </a:extLst>
          </p:cNvPr>
          <p:cNvSpPr txBox="1"/>
          <p:nvPr/>
        </p:nvSpPr>
        <p:spPr>
          <a:xfrm>
            <a:off x="1209040" y="3446404"/>
            <a:ext cx="1009704" cy="276999"/>
          </a:xfrm>
          <a:prstGeom prst="rect">
            <a:avLst/>
          </a:prstGeom>
          <a:solidFill>
            <a:schemeClr val="tx1"/>
          </a:solidFill>
        </p:spPr>
        <p:txBody>
          <a:bodyPr wrap="square" rtlCol="0">
            <a:spAutoFit/>
          </a:bodyPr>
          <a:lstStyle/>
          <a:p>
            <a:pPr algn="r"/>
            <a:r>
              <a:rPr lang="en-US" sz="1200">
                <a:solidFill>
                  <a:schemeClr val="bg1"/>
                </a:solidFill>
              </a:rPr>
              <a:t>Betsy Tuma</a:t>
            </a:r>
          </a:p>
        </p:txBody>
      </p:sp>
      <p:pic>
        <p:nvPicPr>
          <p:cNvPr id="8" name="Picture 7" descr="Dr. Randee Nyman.">
            <a:extLst>
              <a:ext uri="{FF2B5EF4-FFF2-40B4-BE49-F238E27FC236}">
                <a16:creationId xmlns:a16="http://schemas.microsoft.com/office/drawing/2014/main" id="{766D542C-BA5C-870D-24C7-389AD488069E}"/>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280240" y="2188752"/>
            <a:ext cx="1701078" cy="1534651"/>
          </a:xfrm>
          <a:prstGeom prst="rect">
            <a:avLst/>
          </a:prstGeom>
        </p:spPr>
      </p:pic>
      <p:sp>
        <p:nvSpPr>
          <p:cNvPr id="14" name="TextBox 13">
            <a:extLst>
              <a:ext uri="{FF2B5EF4-FFF2-40B4-BE49-F238E27FC236}">
                <a16:creationId xmlns:a16="http://schemas.microsoft.com/office/drawing/2014/main" id="{6AB3D280-4955-5BCB-C158-F0D099BB75CD}"/>
              </a:ext>
            </a:extLst>
          </p:cNvPr>
          <p:cNvSpPr txBox="1"/>
          <p:nvPr/>
        </p:nvSpPr>
        <p:spPr>
          <a:xfrm>
            <a:off x="2610513" y="3446404"/>
            <a:ext cx="1370804" cy="276999"/>
          </a:xfrm>
          <a:prstGeom prst="rect">
            <a:avLst/>
          </a:prstGeom>
          <a:solidFill>
            <a:schemeClr val="tx1"/>
          </a:solidFill>
        </p:spPr>
        <p:txBody>
          <a:bodyPr wrap="square" rtlCol="0">
            <a:spAutoFit/>
          </a:bodyPr>
          <a:lstStyle/>
          <a:p>
            <a:pPr algn="r"/>
            <a:r>
              <a:rPr lang="en-US" sz="1100">
                <a:solidFill>
                  <a:schemeClr val="bg1"/>
                </a:solidFill>
              </a:rPr>
              <a:t>Dr. </a:t>
            </a:r>
            <a:r>
              <a:rPr lang="en-US" sz="1200">
                <a:solidFill>
                  <a:schemeClr val="bg1"/>
                </a:solidFill>
              </a:rPr>
              <a:t>Randee</a:t>
            </a:r>
            <a:r>
              <a:rPr lang="en-US" sz="1100">
                <a:solidFill>
                  <a:schemeClr val="bg1"/>
                </a:solidFill>
              </a:rPr>
              <a:t> Nyman</a:t>
            </a:r>
          </a:p>
        </p:txBody>
      </p:sp>
      <p:pic>
        <p:nvPicPr>
          <p:cNvPr id="16" name="Picture 15" descr="Sarah Yankowski.">
            <a:extLst>
              <a:ext uri="{FF2B5EF4-FFF2-40B4-BE49-F238E27FC236}">
                <a16:creationId xmlns:a16="http://schemas.microsoft.com/office/drawing/2014/main" id="{743FF810-698D-5985-E59D-9A7D690A4DB2}"/>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517666" y="3801243"/>
            <a:ext cx="1701078" cy="1534651"/>
          </a:xfrm>
          <a:prstGeom prst="rect">
            <a:avLst/>
          </a:prstGeom>
        </p:spPr>
      </p:pic>
      <p:sp>
        <p:nvSpPr>
          <p:cNvPr id="18" name="TextBox 17">
            <a:extLst>
              <a:ext uri="{FF2B5EF4-FFF2-40B4-BE49-F238E27FC236}">
                <a16:creationId xmlns:a16="http://schemas.microsoft.com/office/drawing/2014/main" id="{2F2C7F8E-8003-260B-B1FC-5E66BBE7CBBC}"/>
              </a:ext>
            </a:extLst>
          </p:cNvPr>
          <p:cNvSpPr txBox="1"/>
          <p:nvPr/>
        </p:nvSpPr>
        <p:spPr>
          <a:xfrm>
            <a:off x="916765" y="5058895"/>
            <a:ext cx="1301978" cy="276999"/>
          </a:xfrm>
          <a:prstGeom prst="rect">
            <a:avLst/>
          </a:prstGeom>
          <a:solidFill>
            <a:schemeClr val="tx1"/>
          </a:solidFill>
        </p:spPr>
        <p:txBody>
          <a:bodyPr wrap="square" rtlCol="0">
            <a:spAutoFit/>
          </a:bodyPr>
          <a:lstStyle/>
          <a:p>
            <a:pPr algn="r"/>
            <a:r>
              <a:rPr lang="en-US" sz="1200">
                <a:solidFill>
                  <a:schemeClr val="bg1"/>
                </a:solidFill>
              </a:rPr>
              <a:t>Sarah Yankowski</a:t>
            </a:r>
          </a:p>
        </p:txBody>
      </p:sp>
      <p:pic>
        <p:nvPicPr>
          <p:cNvPr id="3" name="Picture 2" descr="Rotimi Ariyo.">
            <a:extLst>
              <a:ext uri="{FF2B5EF4-FFF2-40B4-BE49-F238E27FC236}">
                <a16:creationId xmlns:a16="http://schemas.microsoft.com/office/drawing/2014/main" id="{F2C57FCD-1AD3-FB68-E0B2-3BEAEF56C5A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rot="5400000">
            <a:off x="2368719" y="3718030"/>
            <a:ext cx="1534651" cy="1701078"/>
          </a:xfrm>
          <a:prstGeom prst="rect">
            <a:avLst/>
          </a:prstGeom>
        </p:spPr>
      </p:pic>
      <p:sp>
        <p:nvSpPr>
          <p:cNvPr id="5" name="TextBox 4">
            <a:extLst>
              <a:ext uri="{FF2B5EF4-FFF2-40B4-BE49-F238E27FC236}">
                <a16:creationId xmlns:a16="http://schemas.microsoft.com/office/drawing/2014/main" id="{CCFD6842-EF66-0FAC-D515-5FF8D72DCBB0}"/>
              </a:ext>
            </a:extLst>
          </p:cNvPr>
          <p:cNvSpPr txBox="1"/>
          <p:nvPr/>
        </p:nvSpPr>
        <p:spPr>
          <a:xfrm>
            <a:off x="2915919" y="5058895"/>
            <a:ext cx="1070663" cy="276999"/>
          </a:xfrm>
          <a:prstGeom prst="rect">
            <a:avLst/>
          </a:prstGeom>
          <a:solidFill>
            <a:schemeClr val="tx1"/>
          </a:solidFill>
        </p:spPr>
        <p:txBody>
          <a:bodyPr wrap="square" rtlCol="0">
            <a:spAutoFit/>
          </a:bodyPr>
          <a:lstStyle/>
          <a:p>
            <a:pPr algn="r"/>
            <a:r>
              <a:rPr lang="en-US" sz="1200">
                <a:solidFill>
                  <a:schemeClr val="bg1"/>
                </a:solidFill>
              </a:rPr>
              <a:t>Rotimi Ariyo</a:t>
            </a:r>
          </a:p>
        </p:txBody>
      </p:sp>
      <p:sp>
        <p:nvSpPr>
          <p:cNvPr id="4" name="TextBox 3">
            <a:extLst>
              <a:ext uri="{FF2B5EF4-FFF2-40B4-BE49-F238E27FC236}">
                <a16:creationId xmlns:a16="http://schemas.microsoft.com/office/drawing/2014/main" id="{D7196472-0593-0662-173B-42E9EABA24E9}"/>
              </a:ext>
            </a:extLst>
          </p:cNvPr>
          <p:cNvSpPr txBox="1"/>
          <p:nvPr/>
        </p:nvSpPr>
        <p:spPr>
          <a:xfrm>
            <a:off x="4280391" y="1042988"/>
            <a:ext cx="7582635" cy="5218916"/>
          </a:xfrm>
          <a:prstGeom prst="rect">
            <a:avLst/>
          </a:prstGeom>
          <a:noFill/>
        </p:spPr>
        <p:txBody>
          <a:bodyPr wrap="square" rtlCol="0" anchor="ctr">
            <a:noAutofit/>
          </a:bodyPr>
          <a:lstStyle/>
          <a:p>
            <a:pPr marL="285750" lvl="0" indent="-285750" fontAlgn="base">
              <a:spcAft>
                <a:spcPts val="600"/>
              </a:spcAft>
              <a:buFont typeface="Arial" panose="020B0604020202020204" pitchFamily="34" charset="0"/>
              <a:buChar char="•"/>
            </a:pPr>
            <a:r>
              <a:rPr lang="en-US" sz="1600" b="1">
                <a:solidFill>
                  <a:schemeClr val="accent6"/>
                </a:solidFill>
              </a:rPr>
              <a:t>Betsy Tuma, </a:t>
            </a:r>
            <a:r>
              <a:rPr lang="en-US" sz="1600"/>
              <a:t>Interim Associate Dean for TPS will be presenting at the Conference on AI and Higher Education and EDUCAUSE Annual Conference on the Curiosity over Mastery Framework and Replacing Discussion Posts with AI Bot Conversation. </a:t>
            </a:r>
          </a:p>
          <a:p>
            <a:pPr marL="285750" lvl="0" indent="-285750" fontAlgn="base">
              <a:spcAft>
                <a:spcPts val="600"/>
              </a:spcAft>
              <a:buFont typeface="Arial" panose="020B0604020202020204" pitchFamily="34" charset="0"/>
              <a:buChar char="•"/>
            </a:pPr>
            <a:r>
              <a:rPr lang="en-US" sz="1600"/>
              <a:t>Congratulations to </a:t>
            </a:r>
            <a:r>
              <a:rPr lang="en-US" sz="1600" b="1">
                <a:solidFill>
                  <a:schemeClr val="accent6"/>
                </a:solidFill>
              </a:rPr>
              <a:t>Dr. Randee Nyman </a:t>
            </a:r>
            <a:r>
              <a:rPr lang="en-US" sz="1600"/>
              <a:t>and the RN-BSN team for a very successful accreditation site visit in the Spring of 2026. The final report indicated no significant findings. </a:t>
            </a:r>
          </a:p>
          <a:p>
            <a:pPr marL="285750" lvl="0" indent="-285750" fontAlgn="base">
              <a:spcAft>
                <a:spcPts val="600"/>
              </a:spcAft>
              <a:buFont typeface="Arial" panose="020B0604020202020204" pitchFamily="34" charset="0"/>
              <a:buChar char="•"/>
            </a:pPr>
            <a:r>
              <a:rPr lang="en-US" sz="1600"/>
              <a:t>Congratulations to </a:t>
            </a:r>
            <a:r>
              <a:rPr lang="en-US" sz="1600" b="1">
                <a:solidFill>
                  <a:schemeClr val="accent6"/>
                </a:solidFill>
              </a:rPr>
              <a:t>Sarah Yankowski </a:t>
            </a:r>
            <a:r>
              <a:rPr lang="en-US" sz="1600"/>
              <a:t>for her presentation at the Nurse Educators Conference in the Rockies. </a:t>
            </a:r>
          </a:p>
          <a:p>
            <a:pPr marL="742950" lvl="1" indent="-285750" fontAlgn="base">
              <a:spcAft>
                <a:spcPts val="600"/>
              </a:spcAft>
              <a:buFont typeface="Arial" panose="020B0604020202020204" pitchFamily="34" charset="0"/>
              <a:buChar char="•"/>
            </a:pPr>
            <a:r>
              <a:rPr lang="en-US" sz="1600"/>
              <a:t>Her work around Community Health and addressing Social Determinants of Health with Nursing students has been instrumental in raising awareness of needs in our communities. </a:t>
            </a:r>
          </a:p>
          <a:p>
            <a:pPr marL="285750" indent="-285750" fontAlgn="base">
              <a:spcAft>
                <a:spcPts val="600"/>
              </a:spcAft>
              <a:buFont typeface="Arial" panose="020B0604020202020204" pitchFamily="34" charset="0"/>
              <a:buChar char="•"/>
            </a:pPr>
            <a:r>
              <a:rPr lang="en-US" sz="1600" b="1">
                <a:solidFill>
                  <a:schemeClr val="accent6"/>
                </a:solidFill>
              </a:rPr>
              <a:t>Rotimi Ariyo</a:t>
            </a:r>
            <a:r>
              <a:rPr lang="en-US" sz="1600"/>
              <a:t>, Downtown Campus Engagement &amp; Events Manager, was honored with the GAWAD PASASALAMAT Award recognizing Pikes Peak State College Downtown Campus as Community Partner of the Year. Philippine American Chamber of Commerce of Southern Colorado (PACCSOCO). He was also recently selected to serve on the Board of Directors for the Foundation for Advancement and Education (FAE), a Colorado nonprofit organization that supports students and adult learners through scholarships, educational programs, and professional development opportunities. </a:t>
            </a:r>
          </a:p>
        </p:txBody>
      </p:sp>
    </p:spTree>
    <p:extLst>
      <p:ext uri="{BB962C8B-B14F-4D97-AF65-F5344CB8AC3E}">
        <p14:creationId xmlns:p14="http://schemas.microsoft.com/office/powerpoint/2010/main" val="23621103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50324-B97F-7AE6-0461-74725C8709C7}"/>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36B0AA9D-8D58-6BFE-6A5E-857E27C2AFC8}"/>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Student Graduation Feedback to Specific Professors</a:t>
            </a:r>
          </a:p>
        </p:txBody>
      </p:sp>
      <p:sp>
        <p:nvSpPr>
          <p:cNvPr id="4" name="TextBox 3">
            <a:extLst>
              <a:ext uri="{FF2B5EF4-FFF2-40B4-BE49-F238E27FC236}">
                <a16:creationId xmlns:a16="http://schemas.microsoft.com/office/drawing/2014/main" id="{7700863A-1A48-2C61-3D59-E53BF99D1862}"/>
              </a:ext>
            </a:extLst>
          </p:cNvPr>
          <p:cNvSpPr txBox="1"/>
          <p:nvPr/>
        </p:nvSpPr>
        <p:spPr>
          <a:xfrm>
            <a:off x="498269" y="1042988"/>
            <a:ext cx="11364757" cy="5218916"/>
          </a:xfrm>
          <a:prstGeom prst="rect">
            <a:avLst/>
          </a:prstGeom>
          <a:noFill/>
        </p:spPr>
        <p:txBody>
          <a:bodyPr wrap="square" rtlCol="0" anchor="ctr">
            <a:noAutofit/>
          </a:bodyPr>
          <a:lstStyle/>
          <a:p>
            <a:pPr marL="285750" lvl="0" indent="-285750" fontAlgn="base">
              <a:spcAft>
                <a:spcPts val="1200"/>
              </a:spcAft>
              <a:buFont typeface="Arial" panose="020B0604020202020204" pitchFamily="34" charset="0"/>
              <a:buChar char="•"/>
            </a:pPr>
            <a:r>
              <a:rPr lang="en-US"/>
              <a:t>Chef Heidi Block and chef Mark Painter! Both amazing people that helped me learn and plan my future.</a:t>
            </a:r>
          </a:p>
          <a:p>
            <a:pPr marL="285750" lvl="0" indent="-285750" fontAlgn="base">
              <a:spcAft>
                <a:spcPts val="1200"/>
              </a:spcAft>
              <a:buFont typeface="Arial" panose="020B0604020202020204" pitchFamily="34" charset="0"/>
              <a:buChar char="•"/>
            </a:pPr>
            <a:r>
              <a:rPr lang="en-US"/>
              <a:t>Carol Kurkowski is someone who I would like to recognize. She made me feel celebrated, and that I have someone rooting for me and supporting me. </a:t>
            </a:r>
          </a:p>
          <a:p>
            <a:pPr marL="285750" lvl="0" indent="-285750" fontAlgn="base">
              <a:spcAft>
                <a:spcPts val="1200"/>
              </a:spcAft>
              <a:buFont typeface="Arial" panose="020B0604020202020204" pitchFamily="34" charset="0"/>
              <a:buChar char="•"/>
            </a:pPr>
            <a:r>
              <a:rPr lang="en-US"/>
              <a:t>Photography dept. Casey and Cynthia </a:t>
            </a:r>
          </a:p>
          <a:p>
            <a:pPr marL="285750" lvl="0" indent="-285750" fontAlgn="base">
              <a:spcAft>
                <a:spcPts val="1200"/>
              </a:spcAft>
              <a:buFont typeface="Arial" panose="020B0604020202020204" pitchFamily="34" charset="0"/>
              <a:buChar char="•"/>
            </a:pPr>
            <a:r>
              <a:rPr lang="en-US"/>
              <a:t>I would like to thank Marcia for her support, patience, and encouragement throughout the Pharmacy Technician program. As an English language learner, her help and guidance made a big difference in my success. I am very grateful for everything she did to help me reach my goal. </a:t>
            </a:r>
          </a:p>
          <a:p>
            <a:pPr marL="285750" indent="-285750" fontAlgn="base">
              <a:spcAft>
                <a:spcPts val="1200"/>
              </a:spcAft>
              <a:buFont typeface="Arial" panose="020B0604020202020204" pitchFamily="34" charset="0"/>
              <a:buChar char="•"/>
            </a:pPr>
            <a:r>
              <a:rPr lang="en-US"/>
              <a:t>Dr. Carol Kurkowski was engaging and made the Business classes fun to be a part of.  Dr. Stephen Collins challenged me to become a better public speaker and helped me gain confidence in myself. </a:t>
            </a:r>
          </a:p>
          <a:p>
            <a:pPr marL="285750" indent="-285750" fontAlgn="base">
              <a:spcAft>
                <a:spcPts val="1200"/>
              </a:spcAft>
              <a:buFont typeface="Arial" panose="020B0604020202020204" pitchFamily="34" charset="0"/>
              <a:buChar char="•"/>
            </a:pPr>
            <a:r>
              <a:rPr lang="en-US"/>
              <a:t>To Joni Cunningham and Elizabeth Ann Coelho, thank you for the class and the cool stuff </a:t>
            </a:r>
          </a:p>
          <a:p>
            <a:pPr marL="285750" indent="-285750" fontAlgn="base">
              <a:spcAft>
                <a:spcPts val="1200"/>
              </a:spcAft>
              <a:buFont typeface="Arial" panose="020B0604020202020204" pitchFamily="34" charset="0"/>
              <a:buChar char="•"/>
            </a:pPr>
            <a:r>
              <a:rPr lang="en-US"/>
              <a:t>Kristi Ramey! </a:t>
            </a:r>
          </a:p>
        </p:txBody>
      </p:sp>
    </p:spTree>
    <p:extLst>
      <p:ext uri="{BB962C8B-B14F-4D97-AF65-F5344CB8AC3E}">
        <p14:creationId xmlns:p14="http://schemas.microsoft.com/office/powerpoint/2010/main" val="2883026763"/>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6B843-72C0-E091-CCEE-2D7C97F7E546}"/>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C58443F5-BB90-58EC-8E43-0308409A8835}"/>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Student Graduation Feedback to Specific Professors –</a:t>
            </a:r>
            <a:r>
              <a:rPr kumimoji="0" lang="en-US" sz="3600" u="none" strike="noStrike" kern="1200" cap="none" spc="0" normalizeH="0" noProof="0" dirty="0">
                <a:ln>
                  <a:noFill/>
                </a:ln>
                <a:solidFill>
                  <a:srgbClr val="DB4326"/>
                </a:solidFill>
                <a:effectLst/>
                <a:uLnTx/>
                <a:uFillTx/>
                <a:latin typeface="Calibri" panose="020F0502020204030204" pitchFamily="34" charset="0"/>
                <a:ea typeface="+mj-ea"/>
                <a:cs typeface="+mj-cs"/>
              </a:rPr>
              <a:t> </a:t>
            </a:r>
            <a:r>
              <a:rPr kumimoji="0" lang="en-US" sz="3600" u="none" strike="noStrike" kern="1200" cap="none" spc="0" normalizeH="0" noProof="0" dirty="0" err="1">
                <a:ln>
                  <a:noFill/>
                </a:ln>
                <a:solidFill>
                  <a:srgbClr val="DB4326"/>
                </a:solidFill>
                <a:effectLst/>
                <a:uLnTx/>
                <a:uFillTx/>
                <a:latin typeface="Calibri" panose="020F0502020204030204" pitchFamily="34" charset="0"/>
                <a:ea typeface="+mj-ea"/>
                <a:cs typeface="+mj-cs"/>
              </a:rPr>
              <a:t>pg</a:t>
            </a:r>
            <a:r>
              <a:rPr kumimoji="0" lang="en-US" sz="3600" u="none" strike="noStrike" kern="1200" cap="none" spc="0" normalizeH="0" noProof="0" dirty="0">
                <a:ln>
                  <a:noFill/>
                </a:ln>
                <a:solidFill>
                  <a:srgbClr val="DB4326"/>
                </a:solidFill>
                <a:effectLst/>
                <a:uLnTx/>
                <a:uFillTx/>
                <a:latin typeface="Calibri" panose="020F0502020204030204" pitchFamily="34" charset="0"/>
                <a:ea typeface="+mj-ea"/>
                <a:cs typeface="+mj-cs"/>
              </a:rPr>
              <a:t> 2</a:t>
            </a:r>
            <a:endPar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endParaRPr>
          </a:p>
        </p:txBody>
      </p:sp>
      <p:sp>
        <p:nvSpPr>
          <p:cNvPr id="4" name="TextBox 3">
            <a:extLst>
              <a:ext uri="{FF2B5EF4-FFF2-40B4-BE49-F238E27FC236}">
                <a16:creationId xmlns:a16="http://schemas.microsoft.com/office/drawing/2014/main" id="{8A2D7DA8-8FFE-9897-AE48-4F788FD10783}"/>
              </a:ext>
            </a:extLst>
          </p:cNvPr>
          <p:cNvSpPr txBox="1"/>
          <p:nvPr/>
        </p:nvSpPr>
        <p:spPr>
          <a:xfrm>
            <a:off x="498269" y="1042988"/>
            <a:ext cx="11364757" cy="5218916"/>
          </a:xfrm>
          <a:prstGeom prst="rect">
            <a:avLst/>
          </a:prstGeom>
          <a:noFill/>
        </p:spPr>
        <p:txBody>
          <a:bodyPr wrap="square" rtlCol="0" anchor="ctr">
            <a:noAutofit/>
          </a:bodyPr>
          <a:lstStyle/>
          <a:p>
            <a:pPr marL="285750" lvl="0" indent="-285750" fontAlgn="base">
              <a:spcAft>
                <a:spcPts val="1200"/>
              </a:spcAft>
              <a:buFont typeface="Arial" panose="020B0604020202020204" pitchFamily="34" charset="0"/>
              <a:buChar char="•"/>
            </a:pPr>
            <a:r>
              <a:rPr lang="en-US"/>
              <a:t>Professor Silva Miller - Was a very kind and attentive instructor who made me feel welcome during my last in-person semester. I really appreciated the intellectual engagement their course had to offer and our numerous chats before and after class. I appreciated having lively discussions in class as we looked more into the different structures for presenting information and that we did not shy away from difficult topics.   Professor Melinda Mingo - provided me with an opportunity to really start to pick apart my life and create a roadmap for how to be happy in her interpersonal communications course. She cultivated an open and engaging learning environment where I truly felt comfortable and open around my classmates by the end of the semester. I cannot overstate how beneficial her course was as general education; I think I will reap the rewards in my professional AND personal relationships for many years to come.  Professor Glen Rohlfing - was one of the first professors that I had the pleasure of interacting with in person. I initially sought him out when I was taking his online History of Science and Technology simply because most of my professors until then were inaccessible to me. We built a really great rapport and he was one of the first people to recognize my potential as a student and </a:t>
            </a:r>
            <a:r>
              <a:rPr lang="en-US" err="1"/>
              <a:t>academian</a:t>
            </a:r>
            <a:r>
              <a:rPr lang="en-US"/>
              <a:t> and give me gentle nudges to shoot for the stars. That commitment to helping students nurture their potential and eventually flourish embodies one of the most important qualities of a good educator in my mind. It was instructors like that throughout my life that helped me not give up on my dream of being a scientist and Glen embodies that trait. </a:t>
            </a:r>
          </a:p>
        </p:txBody>
      </p:sp>
    </p:spTree>
    <p:extLst>
      <p:ext uri="{BB962C8B-B14F-4D97-AF65-F5344CB8AC3E}">
        <p14:creationId xmlns:p14="http://schemas.microsoft.com/office/powerpoint/2010/main" val="2853989226"/>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3B5F1-C39E-89A5-BE97-A343A6C6A40B}"/>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83C3AC69-0092-AF7F-A660-5F151A98B4B8}"/>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Student Graduation Feedback to Specific Professors – </a:t>
            </a:r>
            <a:r>
              <a:rPr kumimoji="0" lang="en-US" sz="3600" u="none" strike="noStrike" kern="1200" cap="none" spc="0" normalizeH="0" baseline="0" noProof="0" dirty="0" err="1">
                <a:ln>
                  <a:noFill/>
                </a:ln>
                <a:solidFill>
                  <a:srgbClr val="DB4326"/>
                </a:solidFill>
                <a:effectLst/>
                <a:uLnTx/>
                <a:uFillTx/>
                <a:latin typeface="Calibri" panose="020F0502020204030204" pitchFamily="34" charset="0"/>
                <a:ea typeface="+mj-ea"/>
                <a:cs typeface="+mj-cs"/>
              </a:rPr>
              <a:t>pg</a:t>
            </a: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 3</a:t>
            </a:r>
          </a:p>
        </p:txBody>
      </p:sp>
      <p:sp>
        <p:nvSpPr>
          <p:cNvPr id="4" name="TextBox 3">
            <a:extLst>
              <a:ext uri="{FF2B5EF4-FFF2-40B4-BE49-F238E27FC236}">
                <a16:creationId xmlns:a16="http://schemas.microsoft.com/office/drawing/2014/main" id="{4069782D-735C-1A57-52F0-28C795A4EEAA}"/>
              </a:ext>
            </a:extLst>
          </p:cNvPr>
          <p:cNvSpPr txBox="1"/>
          <p:nvPr/>
        </p:nvSpPr>
        <p:spPr>
          <a:xfrm>
            <a:off x="498269" y="1042988"/>
            <a:ext cx="11364757" cy="5218916"/>
          </a:xfrm>
          <a:prstGeom prst="rect">
            <a:avLst/>
          </a:prstGeom>
          <a:noFill/>
        </p:spPr>
        <p:txBody>
          <a:bodyPr wrap="square" rtlCol="0" anchor="ctr">
            <a:noAutofit/>
          </a:bodyPr>
          <a:lstStyle/>
          <a:p>
            <a:pPr marL="285750" lvl="0" indent="-285750" fontAlgn="base">
              <a:spcAft>
                <a:spcPts val="1200"/>
              </a:spcAft>
              <a:buFont typeface="Arial" panose="020B0604020202020204" pitchFamily="34" charset="0"/>
              <a:buChar char="•"/>
            </a:pPr>
            <a:r>
              <a:rPr lang="en-US"/>
              <a:t>Dr Kurkowski </a:t>
            </a:r>
          </a:p>
          <a:p>
            <a:pPr marL="285750" lvl="0" indent="-285750" fontAlgn="base">
              <a:spcAft>
                <a:spcPts val="1200"/>
              </a:spcAft>
              <a:buFont typeface="Arial" panose="020B0604020202020204" pitchFamily="34" charset="0"/>
              <a:buChar char="•"/>
            </a:pPr>
            <a:r>
              <a:rPr lang="en-US"/>
              <a:t>I would love to thank Sarah Sheppard Shaver for all of her patience and understanding! I couldn't have made it without her help! And all my instructors who were so understanding with me and helped me throughout my journey! </a:t>
            </a:r>
          </a:p>
          <a:p>
            <a:pPr marL="285750" lvl="0" indent="-285750" fontAlgn="base">
              <a:spcAft>
                <a:spcPts val="1200"/>
              </a:spcAft>
              <a:buFont typeface="Arial" panose="020B0604020202020204" pitchFamily="34" charset="0"/>
              <a:buChar char="•"/>
            </a:pPr>
            <a:r>
              <a:rPr lang="en-US"/>
              <a:t>Focused on Career Preparation and Encouragement A huge thank you to Neil Everingham, Neil Austin, Dave Bullard and Kathleen </a:t>
            </a:r>
            <a:r>
              <a:rPr lang="en-US" err="1"/>
              <a:t>Stempeck</a:t>
            </a:r>
            <a:r>
              <a:rPr lang="en-US"/>
              <a:t> for always pushing me to reach my full potential. Your real-world insights, encouragement, and practical advice gave me the confidence I needed to pursue my career goals. I am incredibly grateful for the impact you’ve had on my professional development and future.  Focused on Support from a Staff Member or Advisor I would like to recognize Nate Wadman and Nathan Roskop for their unwavering support and help behind the scenes. Navigating degree requirements, schedules, and deadlines can be overwhelming, but their patience and positive attitude always made the process seamless. Thank you for keeping me on track and always being a reliable resource. </a:t>
            </a:r>
          </a:p>
        </p:txBody>
      </p:sp>
    </p:spTree>
    <p:extLst>
      <p:ext uri="{BB962C8B-B14F-4D97-AF65-F5344CB8AC3E}">
        <p14:creationId xmlns:p14="http://schemas.microsoft.com/office/powerpoint/2010/main" val="3296782995"/>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7011A-A8B1-16A2-4064-20F8DA7BBC0B}"/>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01DCB327-41BE-3B94-71EE-9009C935C9F8}"/>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Student Graduation Feedback to Specific Professors – </a:t>
            </a:r>
            <a:r>
              <a:rPr kumimoji="0" lang="en-US" sz="3600" u="none" strike="noStrike" kern="1200" cap="none" spc="0" normalizeH="0" baseline="0" noProof="0" dirty="0" err="1">
                <a:ln>
                  <a:noFill/>
                </a:ln>
                <a:solidFill>
                  <a:srgbClr val="DB4326"/>
                </a:solidFill>
                <a:effectLst/>
                <a:uLnTx/>
                <a:uFillTx/>
                <a:latin typeface="Calibri" panose="020F0502020204030204" pitchFamily="34" charset="0"/>
                <a:ea typeface="+mj-ea"/>
                <a:cs typeface="+mj-cs"/>
              </a:rPr>
              <a:t>pg</a:t>
            </a: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 4</a:t>
            </a:r>
          </a:p>
        </p:txBody>
      </p:sp>
      <p:sp>
        <p:nvSpPr>
          <p:cNvPr id="4" name="TextBox 3">
            <a:extLst>
              <a:ext uri="{FF2B5EF4-FFF2-40B4-BE49-F238E27FC236}">
                <a16:creationId xmlns:a16="http://schemas.microsoft.com/office/drawing/2014/main" id="{3CDDA919-94E6-1EDB-8271-332588423502}"/>
              </a:ext>
            </a:extLst>
          </p:cNvPr>
          <p:cNvSpPr txBox="1"/>
          <p:nvPr/>
        </p:nvSpPr>
        <p:spPr>
          <a:xfrm>
            <a:off x="498269" y="1042988"/>
            <a:ext cx="11364757" cy="5218916"/>
          </a:xfrm>
          <a:prstGeom prst="rect">
            <a:avLst/>
          </a:prstGeom>
          <a:noFill/>
        </p:spPr>
        <p:txBody>
          <a:bodyPr wrap="square" rtlCol="0" anchor="ctr">
            <a:noAutofit/>
          </a:bodyPr>
          <a:lstStyle/>
          <a:p>
            <a:pPr marL="285750" lvl="0" indent="-285750" fontAlgn="base">
              <a:spcAft>
                <a:spcPts val="1200"/>
              </a:spcAft>
              <a:buFont typeface="Arial" panose="020B0604020202020204" pitchFamily="34" charset="0"/>
              <a:buChar char="•"/>
            </a:pPr>
            <a:r>
              <a:rPr lang="en-US"/>
              <a:t>Dre Guy!!! I still have one more class to take so I have at least 2 more meetings with him but he has helped me so much over the course of my college experience and I am so grateful for him </a:t>
            </a:r>
          </a:p>
          <a:p>
            <a:pPr marL="285750" lvl="0" indent="-285750" fontAlgn="base">
              <a:spcAft>
                <a:spcPts val="1200"/>
              </a:spcAft>
              <a:buFont typeface="Arial" panose="020B0604020202020204" pitchFamily="34" charset="0"/>
              <a:buChar char="•"/>
            </a:pPr>
            <a:r>
              <a:rPr lang="en-US"/>
              <a:t>Professor Lilika Belet for going the "extra mile" for her students, and not just doing what was required as an instructor.   The Accessibility Services Team who ensured my special accommodations were met with a smile and sincerity. 🥰🙏🏾 </a:t>
            </a:r>
          </a:p>
          <a:p>
            <a:pPr marL="285750" lvl="0" indent="-285750" fontAlgn="base">
              <a:spcAft>
                <a:spcPts val="1200"/>
              </a:spcAft>
              <a:buFont typeface="Arial" panose="020B0604020202020204" pitchFamily="34" charset="0"/>
              <a:buChar char="•"/>
            </a:pPr>
            <a:r>
              <a:rPr lang="en-US"/>
              <a:t>Professor Diedre! (Environmental science) and Jennifer Holmes. Diedre was very helpful and allowed me to go to the restroom. And Jen greeted me with open arms after I got off stage (she’s also my best friends mom). </a:t>
            </a:r>
          </a:p>
          <a:p>
            <a:pPr marL="285750" lvl="0" indent="-285750" fontAlgn="base">
              <a:spcAft>
                <a:spcPts val="1200"/>
              </a:spcAft>
              <a:buFont typeface="Arial" panose="020B0604020202020204" pitchFamily="34" charset="0"/>
              <a:buChar char="•"/>
            </a:pPr>
            <a:r>
              <a:rPr lang="en-US"/>
              <a:t>To the music department, Gayle Grace, Shazia, Carla, everyone in the choir, everyone in the orchestra, to be able to participate in the choir and all who played the music for graduation. the speakers as well for all that was said and for all the support. </a:t>
            </a:r>
          </a:p>
          <a:p>
            <a:pPr marL="285750" indent="-285750" fontAlgn="base">
              <a:spcAft>
                <a:spcPts val="1200"/>
              </a:spcAft>
              <a:buFont typeface="Arial" panose="020B0604020202020204" pitchFamily="34" charset="0"/>
              <a:buChar char="•"/>
            </a:pPr>
            <a:r>
              <a:rPr lang="en-US"/>
              <a:t>Kris Akse was a great photography teacher. </a:t>
            </a:r>
          </a:p>
          <a:p>
            <a:pPr marL="285750" indent="-285750" fontAlgn="base">
              <a:spcAft>
                <a:spcPts val="1200"/>
              </a:spcAft>
              <a:buFont typeface="Arial" panose="020B0604020202020204" pitchFamily="34" charset="0"/>
              <a:buChar char="•"/>
            </a:pPr>
            <a:r>
              <a:rPr lang="en-US"/>
              <a:t>I will always remember and be thankful for Tim Buchanan, Dennis Natali, Gwen Wallen-Sena, Carol Kurkowski, and Emily Forand for truly cultivating in me a desire to learn and become a better student and member of the future. </a:t>
            </a:r>
          </a:p>
        </p:txBody>
      </p:sp>
    </p:spTree>
    <p:extLst>
      <p:ext uri="{BB962C8B-B14F-4D97-AF65-F5344CB8AC3E}">
        <p14:creationId xmlns:p14="http://schemas.microsoft.com/office/powerpoint/2010/main" val="136588521"/>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9A1E5-0ED3-2465-2433-97DCC58D37AF}"/>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2AD6CF76-95E6-8E64-1CAA-BA7166F10AEE}"/>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Student Graduation Feedback to Specific Professors – </a:t>
            </a:r>
            <a:r>
              <a:rPr kumimoji="0" lang="en-US" sz="3600" u="none" strike="noStrike" kern="1200" cap="none" spc="0" normalizeH="0" baseline="0" noProof="0" dirty="0" err="1">
                <a:ln>
                  <a:noFill/>
                </a:ln>
                <a:solidFill>
                  <a:srgbClr val="DB4326"/>
                </a:solidFill>
                <a:effectLst/>
                <a:uLnTx/>
                <a:uFillTx/>
                <a:latin typeface="Calibri" panose="020F0502020204030204" pitchFamily="34" charset="0"/>
                <a:ea typeface="+mj-ea"/>
                <a:cs typeface="+mj-cs"/>
              </a:rPr>
              <a:t>pg</a:t>
            </a: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 5</a:t>
            </a:r>
          </a:p>
        </p:txBody>
      </p:sp>
      <p:sp>
        <p:nvSpPr>
          <p:cNvPr id="4" name="TextBox 3">
            <a:extLst>
              <a:ext uri="{FF2B5EF4-FFF2-40B4-BE49-F238E27FC236}">
                <a16:creationId xmlns:a16="http://schemas.microsoft.com/office/drawing/2014/main" id="{A9140219-3517-EE50-A8D0-284847834795}"/>
              </a:ext>
            </a:extLst>
          </p:cNvPr>
          <p:cNvSpPr txBox="1"/>
          <p:nvPr/>
        </p:nvSpPr>
        <p:spPr>
          <a:xfrm>
            <a:off x="498269" y="1042988"/>
            <a:ext cx="11364757" cy="5218916"/>
          </a:xfrm>
          <a:prstGeom prst="rect">
            <a:avLst/>
          </a:prstGeom>
          <a:noFill/>
        </p:spPr>
        <p:txBody>
          <a:bodyPr wrap="square" rtlCol="0" anchor="ctr">
            <a:noAutofit/>
          </a:bodyPr>
          <a:lstStyle/>
          <a:p>
            <a:pPr marL="285750" lvl="0" indent="-285750" fontAlgn="base">
              <a:spcAft>
                <a:spcPts val="1200"/>
              </a:spcAft>
              <a:buFont typeface="Arial" panose="020B0604020202020204" pitchFamily="34" charset="0"/>
              <a:buChar char="•"/>
            </a:pPr>
            <a:r>
              <a:rPr lang="en-US" sz="1400"/>
              <a:t>I want to express my heartfelt gratitude to Brenda Cordova( VET department), the head of the veterinary science lab program. Her influence has profoundly transformed my perspective, encouraging me to think creatively, believe in myself, and trust my instincts. She set an exceptional standard in the classroom, and I will always be thankful for the impact she has had on my personal and professional growth.   Patricia Forest VET department; has been instrumental in managing the vet program, and I cannot express enough gratitude for her contributions. She turned what I once thought was an unattainable dream into a reality, and I am incredibly thankful for her patience and the joy she infused into the classroom. Her passion for working with animals and her ability to share real-life experiences made a significant impact. She consistently encouraged every student to strive for their best, which is precisely the quality I value in a teacher. Patricia provided me with the support I needed to succeed, always available to answer my questions and uplift me during moments of self-doubt. She truly stands out as one of the best teachers I have ever had.  Joyce Kaplan, Dean of the SEM, I want to express my gratitude for all the behind-the-scenes efforts you've made to help shape my future. Your dedication has truly made a difference in my life. Although our interaction on graduation day was brief, it was meaningful to see you. Thank you for everything you do; I genuinely appreciate it!   I want to express my heartfelt gratitude to the Enrollment Services team, as their support was crucial in navigating the college system. They were always ready to assist with phone inquiries, paperwork, and technical issues with my portal. They even updated the website for snow days and other weather-related announcements, handling a multitude of tasks with efficiency. Without their help, I wouldn't be where I am today. The joy they shared when I picked up my certificate from the Enrollment Service Desk truly made that moment unforgettable.   I want to extend my heartfelt appreciation to Brian for his invaluable assistance with the commencement ceremony. His support made a significant difference, and I can't imagine how it would have turned out without him. He handled over 25 of my phone calls and emails, always responding promptly and at convenient times. I am truly grateful for his dedication and help.  I want to express my gratitude to the janitors and help desk staff across the rampart range and Centennial campus. Their hard work in keeping the campus clean goes unnoticed, but I truly appreciate their efforts. I’ve seen them diligently cleaning at 8:45 PM while students are still in class, and it’s clear that they play a vital role in making the college function smoothly. Thank you for all that you do behind the scenes.   Love you Pikes Peak State College and thank you for making a dream become a reality!!!!! CLASS OF 2026</a:t>
            </a:r>
          </a:p>
        </p:txBody>
      </p:sp>
    </p:spTree>
    <p:extLst>
      <p:ext uri="{BB962C8B-B14F-4D97-AF65-F5344CB8AC3E}">
        <p14:creationId xmlns:p14="http://schemas.microsoft.com/office/powerpoint/2010/main" val="4073431193"/>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7635C-C863-AC51-7471-B3CE5A9B497D}"/>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A9BC9B96-3123-8ADD-FCC1-6D52C2A6F6F6}"/>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Student Graduation Feedback to Specific Professors – </a:t>
            </a:r>
            <a:r>
              <a:rPr kumimoji="0" lang="en-US" sz="3600" u="none" strike="noStrike" kern="1200" cap="none" spc="0" normalizeH="0" baseline="0" noProof="0" dirty="0" err="1">
                <a:ln>
                  <a:noFill/>
                </a:ln>
                <a:solidFill>
                  <a:srgbClr val="DB4326"/>
                </a:solidFill>
                <a:effectLst/>
                <a:uLnTx/>
                <a:uFillTx/>
                <a:latin typeface="Calibri" panose="020F0502020204030204" pitchFamily="34" charset="0"/>
                <a:ea typeface="+mj-ea"/>
                <a:cs typeface="+mj-cs"/>
              </a:rPr>
              <a:t>pg</a:t>
            </a:r>
            <a:r>
              <a:rPr kumimoji="0" lang="en-US" sz="3600" u="none" strike="noStrike" kern="1200" cap="none" spc="0" normalizeH="0" noProof="0" dirty="0">
                <a:ln>
                  <a:noFill/>
                </a:ln>
                <a:solidFill>
                  <a:srgbClr val="DB4326"/>
                </a:solidFill>
                <a:effectLst/>
                <a:uLnTx/>
                <a:uFillTx/>
                <a:latin typeface="Calibri" panose="020F0502020204030204" pitchFamily="34" charset="0"/>
                <a:ea typeface="+mj-ea"/>
                <a:cs typeface="+mj-cs"/>
              </a:rPr>
              <a:t> 6</a:t>
            </a:r>
            <a:endPar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endParaRPr>
          </a:p>
        </p:txBody>
      </p:sp>
      <p:sp>
        <p:nvSpPr>
          <p:cNvPr id="4" name="TextBox 3">
            <a:extLst>
              <a:ext uri="{FF2B5EF4-FFF2-40B4-BE49-F238E27FC236}">
                <a16:creationId xmlns:a16="http://schemas.microsoft.com/office/drawing/2014/main" id="{79B9AB80-CD24-63B9-4350-0F842FFE9A6F}"/>
              </a:ext>
            </a:extLst>
          </p:cNvPr>
          <p:cNvSpPr txBox="1"/>
          <p:nvPr/>
        </p:nvSpPr>
        <p:spPr>
          <a:xfrm>
            <a:off x="498269" y="1042988"/>
            <a:ext cx="11364757" cy="5218916"/>
          </a:xfrm>
          <a:prstGeom prst="rect">
            <a:avLst/>
          </a:prstGeom>
          <a:noFill/>
        </p:spPr>
        <p:txBody>
          <a:bodyPr wrap="square" rtlCol="0" anchor="ctr">
            <a:noAutofit/>
          </a:bodyPr>
          <a:lstStyle/>
          <a:p>
            <a:pPr marL="285750" lvl="0" indent="-285750" fontAlgn="base">
              <a:spcAft>
                <a:spcPts val="1200"/>
              </a:spcAft>
              <a:buFont typeface="Arial" panose="020B0604020202020204" pitchFamily="34" charset="0"/>
              <a:buChar char="•"/>
            </a:pPr>
            <a:r>
              <a:rPr lang="en-US"/>
              <a:t>I feel immense thankfulness to Ivana </a:t>
            </a:r>
            <a:r>
              <a:rPr lang="en-US" err="1"/>
              <a:t>Seligova</a:t>
            </a:r>
            <a:r>
              <a:rPr lang="en-US"/>
              <a:t>, Joe Gasteiger, McKenna Lovejoy, and Cindy Skaggs for their immense support and love for their subjects, and the endless support they gave me to pursue my dreams. I would also like to thank Dale Whitby for being my first in-person college professor and for providing a wonderful class. </a:t>
            </a:r>
          </a:p>
          <a:p>
            <a:pPr marL="285750" lvl="0" indent="-285750" fontAlgn="base">
              <a:spcAft>
                <a:spcPts val="1200"/>
              </a:spcAft>
              <a:buFont typeface="Arial" panose="020B0604020202020204" pitchFamily="34" charset="0"/>
              <a:buChar char="•"/>
            </a:pPr>
            <a:r>
              <a:rPr lang="en-US"/>
              <a:t>Jesse Dorman </a:t>
            </a:r>
          </a:p>
          <a:p>
            <a:pPr marL="285750" lvl="0" indent="-285750" fontAlgn="base">
              <a:spcAft>
                <a:spcPts val="1200"/>
              </a:spcAft>
              <a:buFont typeface="Arial" panose="020B0604020202020204" pitchFamily="34" charset="0"/>
              <a:buChar char="•"/>
            </a:pPr>
            <a:r>
              <a:rPr lang="en-US"/>
              <a:t>Emily Acevedo and Laura Quinn </a:t>
            </a:r>
          </a:p>
          <a:p>
            <a:pPr marL="285750" lvl="0" indent="-285750" fontAlgn="base">
              <a:spcAft>
                <a:spcPts val="1200"/>
              </a:spcAft>
              <a:buFont typeface="Arial" panose="020B0604020202020204" pitchFamily="34" charset="0"/>
              <a:buChar char="•"/>
            </a:pPr>
            <a:r>
              <a:rPr lang="en-US"/>
              <a:t>COSI Coach Fern - without her I wouldn't have been able to do this. </a:t>
            </a:r>
          </a:p>
          <a:p>
            <a:pPr marL="285750" lvl="0" indent="-285750" fontAlgn="base">
              <a:spcAft>
                <a:spcPts val="1200"/>
              </a:spcAft>
              <a:buFont typeface="Arial" panose="020B0604020202020204" pitchFamily="34" charset="0"/>
              <a:buChar char="•"/>
            </a:pPr>
            <a:r>
              <a:rPr lang="en-US"/>
              <a:t>Abbey </a:t>
            </a:r>
            <a:r>
              <a:rPr lang="en-US" err="1"/>
              <a:t>Mobolade</a:t>
            </a:r>
            <a:r>
              <a:rPr lang="en-US"/>
              <a:t> </a:t>
            </a:r>
          </a:p>
          <a:p>
            <a:pPr marL="285750" lvl="0" indent="-285750" fontAlgn="base">
              <a:spcAft>
                <a:spcPts val="1200"/>
              </a:spcAft>
              <a:buFont typeface="Arial" panose="020B0604020202020204" pitchFamily="34" charset="0"/>
              <a:buChar char="•"/>
            </a:pPr>
            <a:r>
              <a:rPr lang="en-US"/>
              <a:t>Karen Phalen and Annie Anderson in the nursing department were two of the best instructors I've ever had. </a:t>
            </a:r>
          </a:p>
          <a:p>
            <a:pPr marL="285750" lvl="0" indent="-285750" fontAlgn="base">
              <a:spcAft>
                <a:spcPts val="1200"/>
              </a:spcAft>
              <a:buFont typeface="Arial" panose="020B0604020202020204" pitchFamily="34" charset="0"/>
              <a:buChar char="•"/>
            </a:pPr>
            <a:r>
              <a:rPr lang="en-US" err="1"/>
              <a:t>Dorthi</a:t>
            </a:r>
            <a:r>
              <a:rPr lang="en-US"/>
              <a:t> Roth is an amazing instructor and I think anyone would be blessed to have her as a professor </a:t>
            </a:r>
          </a:p>
          <a:p>
            <a:pPr marL="285750" lvl="0" indent="-285750" fontAlgn="base">
              <a:spcAft>
                <a:spcPts val="1200"/>
              </a:spcAft>
              <a:buFont typeface="Arial" panose="020B0604020202020204" pitchFamily="34" charset="0"/>
              <a:buChar char="•"/>
            </a:pPr>
            <a:r>
              <a:rPr lang="en-US"/>
              <a:t>Michael Merson </a:t>
            </a:r>
          </a:p>
          <a:p>
            <a:pPr marL="285750" lvl="0" indent="-285750" fontAlgn="base">
              <a:spcAft>
                <a:spcPts val="1200"/>
              </a:spcAft>
              <a:buFont typeface="Arial" panose="020B0604020202020204" pitchFamily="34" charset="0"/>
              <a:buChar char="•"/>
            </a:pPr>
            <a:r>
              <a:rPr lang="en-US"/>
              <a:t>All of them. </a:t>
            </a:r>
          </a:p>
        </p:txBody>
      </p:sp>
    </p:spTree>
    <p:extLst>
      <p:ext uri="{BB962C8B-B14F-4D97-AF65-F5344CB8AC3E}">
        <p14:creationId xmlns:p14="http://schemas.microsoft.com/office/powerpoint/2010/main" val="2451019875"/>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07EA2-6A1B-4972-0D7F-FA3852B83D98}"/>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30FC181F-C6FE-A32D-32BD-73592CF748C3}"/>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Student Graduation Feedback to Specific Professors – </a:t>
            </a:r>
            <a:r>
              <a:rPr kumimoji="0" lang="en-US" sz="3600" u="none" strike="noStrike" kern="1200" cap="none" spc="0" normalizeH="0" baseline="0" noProof="0" dirty="0" err="1">
                <a:ln>
                  <a:noFill/>
                </a:ln>
                <a:solidFill>
                  <a:srgbClr val="DB4326"/>
                </a:solidFill>
                <a:effectLst/>
                <a:uLnTx/>
                <a:uFillTx/>
                <a:latin typeface="Calibri" panose="020F0502020204030204" pitchFamily="34" charset="0"/>
                <a:ea typeface="+mj-ea"/>
                <a:cs typeface="+mj-cs"/>
              </a:rPr>
              <a:t>pg</a:t>
            </a: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 7</a:t>
            </a:r>
          </a:p>
        </p:txBody>
      </p:sp>
      <p:sp>
        <p:nvSpPr>
          <p:cNvPr id="4" name="TextBox 3">
            <a:extLst>
              <a:ext uri="{FF2B5EF4-FFF2-40B4-BE49-F238E27FC236}">
                <a16:creationId xmlns:a16="http://schemas.microsoft.com/office/drawing/2014/main" id="{03148581-FD49-77BE-6C04-8EF67E563C45}"/>
              </a:ext>
            </a:extLst>
          </p:cNvPr>
          <p:cNvSpPr txBox="1"/>
          <p:nvPr/>
        </p:nvSpPr>
        <p:spPr>
          <a:xfrm>
            <a:off x="498269" y="1042988"/>
            <a:ext cx="11364757" cy="5218916"/>
          </a:xfrm>
          <a:prstGeom prst="rect">
            <a:avLst/>
          </a:prstGeom>
          <a:noFill/>
        </p:spPr>
        <p:txBody>
          <a:bodyPr wrap="square" rtlCol="0" anchor="ctr">
            <a:noAutofit/>
          </a:bodyPr>
          <a:lstStyle/>
          <a:p>
            <a:pPr marL="285750" lvl="0" indent="-285750" fontAlgn="base">
              <a:spcAft>
                <a:spcPts val="1200"/>
              </a:spcAft>
              <a:buFont typeface="Arial" panose="020B0604020202020204" pitchFamily="34" charset="0"/>
              <a:buChar char="•"/>
            </a:pPr>
            <a:r>
              <a:rPr lang="en-US"/>
              <a:t>I'd like to thank Chef Hino, Chef Block, Chef Paradiso, Chef Carpenter, Chef Diaz and Dr. Wenner, Mrs. Connie and Mr. Nutter for the journey they have helped to embrace my future, there kindness and generosity have brought me a long way. </a:t>
            </a:r>
          </a:p>
          <a:p>
            <a:pPr marL="285750" lvl="0" indent="-285750" fontAlgn="base">
              <a:spcAft>
                <a:spcPts val="1200"/>
              </a:spcAft>
              <a:buFont typeface="Arial" panose="020B0604020202020204" pitchFamily="34" charset="0"/>
              <a:buChar char="•"/>
            </a:pPr>
            <a:r>
              <a:rPr lang="en-US"/>
              <a:t>I would love to thank Gayle Grace, Shazia Harshman, and Martha </a:t>
            </a:r>
            <a:r>
              <a:rPr lang="en-US" err="1"/>
              <a:t>Muehlheisen</a:t>
            </a:r>
            <a:r>
              <a:rPr lang="en-US"/>
              <a:t> for the love and care they’ve poured out on the students!! </a:t>
            </a:r>
          </a:p>
          <a:p>
            <a:pPr marL="285750" lvl="0" indent="-285750" fontAlgn="base">
              <a:spcAft>
                <a:spcPts val="1200"/>
              </a:spcAft>
              <a:buFont typeface="Arial" panose="020B0604020202020204" pitchFamily="34" charset="0"/>
              <a:buChar char="•"/>
            </a:pPr>
            <a:r>
              <a:rPr lang="en-US"/>
              <a:t>Tracy Lee has been amazing teacher! Jason Dias made me so inspired with psychology, I almost changed my major to psychology. Carolyn Brown made my classes so fun, I kept looking forward to her classes. Jared Benson made my love of history skyrocket because it seemed like we came to and understanding and I learned things more in depth, </a:t>
            </a:r>
            <a:r>
              <a:rPr lang="en-US" err="1"/>
              <a:t>Im</a:t>
            </a:r>
            <a:r>
              <a:rPr lang="en-US"/>
              <a:t> glad I had him because his class made me finalize my decision to go into the History field, I am still pretty sketchy at it, but I'll get better at it </a:t>
            </a:r>
            <a:r>
              <a:rPr lang="en-US" err="1"/>
              <a:t>haha</a:t>
            </a:r>
            <a:r>
              <a:rPr lang="en-US"/>
              <a:t>. </a:t>
            </a:r>
            <a:r>
              <a:rPr lang="en-US" err="1"/>
              <a:t>Im</a:t>
            </a:r>
            <a:r>
              <a:rPr lang="en-US"/>
              <a:t> trying to remember my microbiology teacher, she understood my disability and helped me get through the struggle when it was at a all time high, and I am so grateful! Actually all of my teachers were so wonderful and I did not have issues, I wish I could remember the names of particular ones, but </a:t>
            </a:r>
            <a:r>
              <a:rPr lang="en-US" err="1"/>
              <a:t>im</a:t>
            </a:r>
            <a:r>
              <a:rPr lang="en-US"/>
              <a:t> not anywhere near my books and computer right now lol. </a:t>
            </a:r>
          </a:p>
          <a:p>
            <a:pPr marL="285750" lvl="0" indent="-285750" fontAlgn="base">
              <a:spcAft>
                <a:spcPts val="1200"/>
              </a:spcAft>
              <a:buFont typeface="Arial" panose="020B0604020202020204" pitchFamily="34" charset="0"/>
              <a:buChar char="•"/>
            </a:pPr>
            <a:r>
              <a:rPr lang="en-US"/>
              <a:t>Josh, Frank, Ben, and Devon. All of these instructors have been a blessing to me in this growth. </a:t>
            </a:r>
          </a:p>
          <a:p>
            <a:pPr marL="285750" lvl="0" indent="-285750" fontAlgn="base">
              <a:spcAft>
                <a:spcPts val="1200"/>
              </a:spcAft>
              <a:buFont typeface="Arial" panose="020B0604020202020204" pitchFamily="34" charset="0"/>
              <a:buChar char="•"/>
            </a:pPr>
            <a:r>
              <a:rPr lang="en-US"/>
              <a:t>Thank you to Chef Mike, Carpenter, and Balagot who encouraged me to finish. </a:t>
            </a:r>
          </a:p>
        </p:txBody>
      </p:sp>
    </p:spTree>
    <p:extLst>
      <p:ext uri="{BB962C8B-B14F-4D97-AF65-F5344CB8AC3E}">
        <p14:creationId xmlns:p14="http://schemas.microsoft.com/office/powerpoint/2010/main" val="2578911992"/>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A1E76-9437-99EA-CE30-4F004EB7F7B4}"/>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C9ABDBA4-FFAC-4C6E-076C-38DE7B0D067B}"/>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Student Graduation Feedback to Specific Professors – </a:t>
            </a:r>
            <a:r>
              <a:rPr kumimoji="0" lang="en-US" sz="3600" u="none" strike="noStrike" kern="1200" cap="none" spc="0" normalizeH="0" baseline="0" noProof="0" dirty="0" err="1">
                <a:ln>
                  <a:noFill/>
                </a:ln>
                <a:solidFill>
                  <a:srgbClr val="DB4326"/>
                </a:solidFill>
                <a:effectLst/>
                <a:uLnTx/>
                <a:uFillTx/>
                <a:latin typeface="Calibri" panose="020F0502020204030204" pitchFamily="34" charset="0"/>
                <a:ea typeface="+mj-ea"/>
                <a:cs typeface="+mj-cs"/>
              </a:rPr>
              <a:t>pg</a:t>
            </a: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 8</a:t>
            </a:r>
          </a:p>
        </p:txBody>
      </p:sp>
      <p:sp>
        <p:nvSpPr>
          <p:cNvPr id="4" name="TextBox 3">
            <a:extLst>
              <a:ext uri="{FF2B5EF4-FFF2-40B4-BE49-F238E27FC236}">
                <a16:creationId xmlns:a16="http://schemas.microsoft.com/office/drawing/2014/main" id="{241E2D9C-5522-83B0-9C9E-F10881BA4803}"/>
              </a:ext>
            </a:extLst>
          </p:cNvPr>
          <p:cNvSpPr txBox="1"/>
          <p:nvPr/>
        </p:nvSpPr>
        <p:spPr>
          <a:xfrm>
            <a:off x="498269" y="1042988"/>
            <a:ext cx="11364757" cy="5218916"/>
          </a:xfrm>
          <a:prstGeom prst="rect">
            <a:avLst/>
          </a:prstGeom>
          <a:noFill/>
        </p:spPr>
        <p:txBody>
          <a:bodyPr wrap="square" rtlCol="0" anchor="ctr">
            <a:noAutofit/>
          </a:bodyPr>
          <a:lstStyle/>
          <a:p>
            <a:pPr marL="285750" lvl="0" indent="-285750" fontAlgn="base">
              <a:spcAft>
                <a:spcPts val="1200"/>
              </a:spcAft>
              <a:buFont typeface="Arial" panose="020B0604020202020204" pitchFamily="34" charset="0"/>
              <a:buChar char="•"/>
            </a:pPr>
            <a:r>
              <a:rPr lang="en-US"/>
              <a:t>I would LOVE to say thank you to Prof. Kyle Anibas who was so kind and escorted me on stage after I explained to him that although I requested to have accommodations at commencement by having someone escort me, no one came to help me, so he ended up helping me on the fly. He was amazing!   I also appreciated Dr. Collins and Dr. Natali for congratulating me when I exited the stage! They are awesome! </a:t>
            </a:r>
          </a:p>
          <a:p>
            <a:pPr marL="285750" lvl="0" indent="-285750" fontAlgn="base">
              <a:spcAft>
                <a:spcPts val="1200"/>
              </a:spcAft>
              <a:buFont typeface="Arial" panose="020B0604020202020204" pitchFamily="34" charset="0"/>
              <a:buChar char="•"/>
            </a:pPr>
            <a:r>
              <a:rPr lang="en-US"/>
              <a:t>I would love to extend a massive thank you and give some well-deserved recognition to two outstanding HVAC Program instructors, Terry Buxton and D.J. Leger.  Earning my Associate of Applied Science in HVAC and graduating Cum Laude this May wouldn’t have been possible without their incredible dedication. Both Terry and D.J. are exceptionally knowledgeable and resourceful instructors. They truly care about helping every individual student learn, ensuring that we thoroughly understood the material they were teaching.  The way the faculty handles technical concepts—especially breaking down complex schematics with board diagrams and practical visuals—made a massive difference in my learning experience. Having the opportunity to learn from these two professionals was a privilege. The training and support I received directly prepared me to step straight into the field as a Service Technician, and I am incredibly grateful for the high standards and solid foundation they provided to help jumpstart my career.  Please pass along my sincere thanks to Terry, D.J., and the entire department for their guidance, patience, and expertise! </a:t>
            </a:r>
          </a:p>
        </p:txBody>
      </p:sp>
    </p:spTree>
    <p:extLst>
      <p:ext uri="{BB962C8B-B14F-4D97-AF65-F5344CB8AC3E}">
        <p14:creationId xmlns:p14="http://schemas.microsoft.com/office/powerpoint/2010/main" val="1636796841"/>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F2AD7-1978-AF81-2B0B-3A5C105D793C}"/>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139FEBB0-F3B4-FC71-A02E-22AABB9CFD5B}"/>
              </a:ext>
            </a:extLst>
          </p:cNvPr>
          <p:cNvSpPr txBox="1">
            <a:spLocks noGrp="1"/>
          </p:cNvSpPr>
          <p:nvPr>
            <p:ph type="title" idx="4294967295"/>
          </p:nvPr>
        </p:nvSpPr>
        <p:spPr>
          <a:xfrm>
            <a:off x="498269" y="219919"/>
            <a:ext cx="11604832" cy="1042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Student Graduation Feedback to Specific Professors – </a:t>
            </a:r>
            <a:r>
              <a:rPr kumimoji="0" lang="en-US" sz="3600" u="none" strike="noStrike" kern="1200" cap="none" spc="0" normalizeH="0" baseline="0" noProof="0" dirty="0" err="1">
                <a:ln>
                  <a:noFill/>
                </a:ln>
                <a:solidFill>
                  <a:srgbClr val="DB4326"/>
                </a:solidFill>
                <a:effectLst/>
                <a:uLnTx/>
                <a:uFillTx/>
                <a:latin typeface="Calibri" panose="020F0502020204030204" pitchFamily="34" charset="0"/>
                <a:ea typeface="+mj-ea"/>
                <a:cs typeface="+mj-cs"/>
              </a:rPr>
              <a:t>pg</a:t>
            </a:r>
            <a:r>
              <a:rPr kumimoji="0" lang="en-US" sz="360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 9</a:t>
            </a:r>
          </a:p>
        </p:txBody>
      </p:sp>
      <p:sp>
        <p:nvSpPr>
          <p:cNvPr id="4" name="TextBox 3">
            <a:extLst>
              <a:ext uri="{FF2B5EF4-FFF2-40B4-BE49-F238E27FC236}">
                <a16:creationId xmlns:a16="http://schemas.microsoft.com/office/drawing/2014/main" id="{7206D123-CA4A-5B4D-E986-CBAE2CBFEBC8}"/>
              </a:ext>
            </a:extLst>
          </p:cNvPr>
          <p:cNvSpPr txBox="1"/>
          <p:nvPr/>
        </p:nvSpPr>
        <p:spPr>
          <a:xfrm>
            <a:off x="498269" y="1042988"/>
            <a:ext cx="11364757" cy="5218916"/>
          </a:xfrm>
          <a:prstGeom prst="rect">
            <a:avLst/>
          </a:prstGeom>
          <a:noFill/>
        </p:spPr>
        <p:txBody>
          <a:bodyPr wrap="square" rtlCol="0" anchor="ctr">
            <a:noAutofit/>
          </a:bodyPr>
          <a:lstStyle/>
          <a:p>
            <a:pPr marL="285750" indent="-285750" fontAlgn="base">
              <a:spcAft>
                <a:spcPts val="1200"/>
              </a:spcAft>
              <a:buFont typeface="Arial" panose="020B0604020202020204" pitchFamily="34" charset="0"/>
              <a:buChar char="•"/>
            </a:pPr>
            <a:r>
              <a:rPr lang="en-US"/>
              <a:t>Abby </a:t>
            </a:r>
            <a:r>
              <a:rPr lang="en-US" err="1"/>
              <a:t>Mobolade</a:t>
            </a:r>
            <a:r>
              <a:rPr lang="en-US"/>
              <a:t>, Tobias Brace, Karen Phalen, Nicole Moore (All ADN faculty!!!) - They are all amazing teachers and I am so thankful for them </a:t>
            </a:r>
          </a:p>
          <a:p>
            <a:pPr marL="285750" lvl="0" indent="-285750" fontAlgn="base">
              <a:spcAft>
                <a:spcPts val="1200"/>
              </a:spcAft>
              <a:buFont typeface="Arial" panose="020B0604020202020204" pitchFamily="34" charset="0"/>
              <a:buChar char="•"/>
            </a:pPr>
            <a:r>
              <a:rPr lang="en-US"/>
              <a:t>My instructor Melissa Serena she has been so helpful and answers all questions that I needed. </a:t>
            </a:r>
          </a:p>
          <a:p>
            <a:pPr marL="285750" lvl="0" indent="-285750" fontAlgn="base">
              <a:spcAft>
                <a:spcPts val="1200"/>
              </a:spcAft>
              <a:buFont typeface="Arial" panose="020B0604020202020204" pitchFamily="34" charset="0"/>
              <a:buChar char="•"/>
            </a:pPr>
            <a:r>
              <a:rPr lang="en-US"/>
              <a:t> All of the ADN and BSN nursing staff and professors. They really changed my life for the better and helped me become the nurse I am today. I couldn’t have done it without their support! </a:t>
            </a:r>
          </a:p>
          <a:p>
            <a:pPr marL="285750" lvl="0" indent="-285750" fontAlgn="base">
              <a:spcAft>
                <a:spcPts val="1200"/>
              </a:spcAft>
              <a:buFont typeface="Arial" panose="020B0604020202020204" pitchFamily="34" charset="0"/>
              <a:buChar char="•"/>
            </a:pPr>
            <a:r>
              <a:rPr lang="en-US"/>
              <a:t>Yes! I felt so loved and supported by many staff members during my schooling at Pikes Peak! Shout out to Annie Anderson, Abbie </a:t>
            </a:r>
            <a:r>
              <a:rPr lang="en-US" err="1"/>
              <a:t>Mobelade</a:t>
            </a:r>
            <a:r>
              <a:rPr lang="en-US"/>
              <a:t>, Tracy Lee and Nicole Moore! You guys are awesome! </a:t>
            </a:r>
          </a:p>
          <a:p>
            <a:pPr marL="285750" lvl="0" indent="-285750" fontAlgn="base">
              <a:spcAft>
                <a:spcPts val="1200"/>
              </a:spcAft>
              <a:buFont typeface="Arial" panose="020B0604020202020204" pitchFamily="34" charset="0"/>
              <a:buChar char="•"/>
            </a:pPr>
            <a:r>
              <a:rPr lang="en-US"/>
              <a:t>Alex O'Brien </a:t>
            </a:r>
          </a:p>
          <a:p>
            <a:pPr marL="285750" lvl="0" indent="-285750" fontAlgn="base">
              <a:spcAft>
                <a:spcPts val="1200"/>
              </a:spcAft>
              <a:buFont typeface="Arial" panose="020B0604020202020204" pitchFamily="34" charset="0"/>
              <a:buChar char="•"/>
            </a:pPr>
            <a:r>
              <a:rPr lang="en-US"/>
              <a:t>Kristy Ramey, excellent instructor/professor </a:t>
            </a:r>
          </a:p>
          <a:p>
            <a:pPr marL="285750" indent="-285750" fontAlgn="base">
              <a:spcAft>
                <a:spcPts val="1200"/>
              </a:spcAft>
              <a:buFont typeface="Arial" panose="020B0604020202020204" pitchFamily="34" charset="0"/>
              <a:buChar char="•"/>
            </a:pPr>
            <a:r>
              <a:rPr lang="en-US"/>
              <a:t>Professor Chander Thangavelu and Professor Joe Gasteiger were both very inspiring and intelligent. </a:t>
            </a:r>
          </a:p>
          <a:p>
            <a:pPr marL="285750" indent="-285750" fontAlgn="base">
              <a:spcAft>
                <a:spcPts val="1200"/>
              </a:spcAft>
              <a:buFont typeface="Arial" panose="020B0604020202020204" pitchFamily="34" charset="0"/>
              <a:buChar char="•"/>
            </a:pPr>
            <a:r>
              <a:rPr lang="en-US"/>
              <a:t>Ilah Jackson and Jeannie Hazel-DeStefano helped my family feel at ease </a:t>
            </a:r>
          </a:p>
        </p:txBody>
      </p:sp>
    </p:spTree>
    <p:extLst>
      <p:ext uri="{BB962C8B-B14F-4D97-AF65-F5344CB8AC3E}">
        <p14:creationId xmlns:p14="http://schemas.microsoft.com/office/powerpoint/2010/main" val="1001366657"/>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059EBD3D-0B90-3C60-BAF9-4113F2487BB0}"/>
              </a:ext>
            </a:extLst>
          </p:cNvPr>
          <p:cNvSpPr txBox="1">
            <a:spLocks noGrp="1"/>
          </p:cNvSpPr>
          <p:nvPr>
            <p:ph type="title" idx="4294967295"/>
          </p:nvPr>
        </p:nvSpPr>
        <p:spPr>
          <a:xfrm>
            <a:off x="475292" y="325915"/>
            <a:ext cx="10515600" cy="5492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DB4326"/>
                </a:solidFill>
                <a:effectLst/>
                <a:uLnTx/>
                <a:uFillTx/>
                <a:latin typeface="+mn-lt"/>
                <a:ea typeface="+mj-ea"/>
                <a:cs typeface="+mj-cs"/>
              </a:rPr>
              <a:t>Achieving HSI Designation</a:t>
            </a:r>
          </a:p>
        </p:txBody>
      </p:sp>
      <p:graphicFrame>
        <p:nvGraphicFramePr>
          <p:cNvPr id="3" name="Chart 2" descr="Bar chart titled 'Achieving HSI Designation' showing the percentage of Hispanic student enrollment at Pikes Peak State College from 2017 to 2024. The chart begins with 18% in 2017 and shows a consistent upward trend, reaching 25.46% in 2024. Each bar represents a year, with percentages labeled above each bar.">
            <a:extLst>
              <a:ext uri="{FF2B5EF4-FFF2-40B4-BE49-F238E27FC236}">
                <a16:creationId xmlns:a16="http://schemas.microsoft.com/office/drawing/2014/main" id="{A424066D-194A-7E67-072E-5D2C08D96469}"/>
              </a:ext>
            </a:extLst>
          </p:cNvPr>
          <p:cNvGraphicFramePr/>
          <p:nvPr>
            <p:extLst>
              <p:ext uri="{D42A27DB-BD31-4B8C-83A1-F6EECF244321}">
                <p14:modId xmlns:p14="http://schemas.microsoft.com/office/powerpoint/2010/main" val="2648272357"/>
              </p:ext>
            </p:extLst>
          </p:nvPr>
        </p:nvGraphicFramePr>
        <p:xfrm>
          <a:off x="517891" y="1094265"/>
          <a:ext cx="11156217" cy="50053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15838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F3A1F-D44C-6763-DBF0-E84A449C40C3}"/>
              </a:ext>
            </a:extLst>
          </p:cNvPr>
          <p:cNvSpPr>
            <a:spLocks noGrp="1"/>
          </p:cNvSpPr>
          <p:nvPr>
            <p:ph type="title" idx="4294967295"/>
          </p:nvPr>
        </p:nvSpPr>
        <p:spPr>
          <a:xfrm>
            <a:off x="838200" y="240633"/>
            <a:ext cx="11082020" cy="1127465"/>
          </a:xfrm>
        </p:spPr>
        <p:txBody>
          <a:bodyPr/>
          <a:lstStyle/>
          <a:p>
            <a:pPr algn="ctr"/>
            <a:r>
              <a:rPr lang="en-US" dirty="0"/>
              <a:t>Retention</a:t>
            </a:r>
          </a:p>
        </p:txBody>
      </p:sp>
      <p:graphicFrame>
        <p:nvGraphicFramePr>
          <p:cNvPr id="4" name="Chart 3" descr="Bar chart showing retention rates at Pikes Peak State College from 2008 to 2024. The chart indicates an upward trend in retention, starting at 50% in 2008 and reaching 55.7% in 2024. Each bar represents a year, with retention rates labeled above each bar.">
            <a:extLst>
              <a:ext uri="{FF2B5EF4-FFF2-40B4-BE49-F238E27FC236}">
                <a16:creationId xmlns:a16="http://schemas.microsoft.com/office/drawing/2014/main" id="{D4D8F07D-80E1-C4AA-0BE3-402D856D9ABF}"/>
              </a:ext>
            </a:extLst>
          </p:cNvPr>
          <p:cNvGraphicFramePr/>
          <p:nvPr>
            <p:extLst>
              <p:ext uri="{D42A27DB-BD31-4B8C-83A1-F6EECF244321}">
                <p14:modId xmlns:p14="http://schemas.microsoft.com/office/powerpoint/2010/main" val="4226248366"/>
              </p:ext>
            </p:extLst>
          </p:nvPr>
        </p:nvGraphicFramePr>
        <p:xfrm>
          <a:off x="0" y="1368098"/>
          <a:ext cx="11755120" cy="46393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11992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D1CEFB6-1C53-9422-61CC-28CD385DC644}"/>
              </a:ext>
            </a:extLst>
          </p:cNvPr>
          <p:cNvSpPr txBox="1">
            <a:spLocks noGrp="1"/>
          </p:cNvSpPr>
          <p:nvPr>
            <p:ph type="title" idx="4294967295"/>
          </p:nvPr>
        </p:nvSpPr>
        <p:spPr>
          <a:xfrm>
            <a:off x="838200" y="1"/>
            <a:ext cx="11082020" cy="101106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600" b="0" i="0" kern="1200">
                <a:solidFill>
                  <a:srgbClr val="DB4326"/>
                </a:solidFill>
                <a:latin typeface="Calibri" panose="020F050202020403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DB4326"/>
                </a:solidFill>
                <a:effectLst/>
                <a:uLnTx/>
                <a:uFillTx/>
                <a:latin typeface="Calibri" panose="020F0502020204030204" pitchFamily="34" charset="0"/>
                <a:ea typeface="+mj-ea"/>
                <a:cs typeface="+mj-cs"/>
              </a:rPr>
              <a:t>Leading the System in Retention</a:t>
            </a:r>
          </a:p>
        </p:txBody>
      </p:sp>
      <p:graphicFrame>
        <p:nvGraphicFramePr>
          <p:cNvPr id="2" name="Chart 1" descr="Horizontal bar chart titled “Overall Retention” comparing retention rates across six Colorado community colleges. PPSC has the highest retention rate at 58.0%, followed by PCC at 52.3%, RRCC at 51.8%, FRCC at 51.6%, ACC at 47.2%, and CCD at 45.5%.">
            <a:extLst>
              <a:ext uri="{FF2B5EF4-FFF2-40B4-BE49-F238E27FC236}">
                <a16:creationId xmlns:a16="http://schemas.microsoft.com/office/drawing/2014/main" id="{DE7CA6F3-DD42-8179-32B8-CD44F04131EF}"/>
              </a:ext>
            </a:extLst>
          </p:cNvPr>
          <p:cNvGraphicFramePr/>
          <p:nvPr>
            <p:extLst>
              <p:ext uri="{D42A27DB-BD31-4B8C-83A1-F6EECF244321}">
                <p14:modId xmlns:p14="http://schemas.microsoft.com/office/powerpoint/2010/main" val="2922094283"/>
              </p:ext>
            </p:extLst>
          </p:nvPr>
        </p:nvGraphicFramePr>
        <p:xfrm>
          <a:off x="745811" y="1011068"/>
          <a:ext cx="4871218" cy="468634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descr="Horizontal bar chart titled “Retention for Students of Color” comparing retention rates across six Colorado community colleges. PPSC has the highest rate at 55.4%, followed by FRCC at 51.9%, RRCC at 51.4%, PCC at 49.9%, ACC at 48.4%, and CCD at 47.4%.">
            <a:extLst>
              <a:ext uri="{FF2B5EF4-FFF2-40B4-BE49-F238E27FC236}">
                <a16:creationId xmlns:a16="http://schemas.microsoft.com/office/drawing/2014/main" id="{D58C8579-B293-5056-4FDE-30FD20C99DF1}"/>
              </a:ext>
            </a:extLst>
          </p:cNvPr>
          <p:cNvGraphicFramePr/>
          <p:nvPr>
            <p:extLst>
              <p:ext uri="{D42A27DB-BD31-4B8C-83A1-F6EECF244321}">
                <p14:modId xmlns:p14="http://schemas.microsoft.com/office/powerpoint/2010/main" val="3293814251"/>
              </p:ext>
            </p:extLst>
          </p:nvPr>
        </p:nvGraphicFramePr>
        <p:xfrm>
          <a:off x="6413082" y="1011068"/>
          <a:ext cx="4871218" cy="468634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06415318"/>
      </p:ext>
    </p:extLst>
  </p:cSld>
  <p:clrMapOvr>
    <a:masterClrMapping/>
  </p:clrMapOvr>
</p:sld>
</file>

<file path=ppt/theme/theme1.xml><?xml version="1.0" encoding="utf-8"?>
<a:theme xmlns:a="http://schemas.openxmlformats.org/drawingml/2006/main" name="Office Theme">
  <a:themeElements>
    <a:clrScheme name="Pikes Peak State College Colors">
      <a:dk1>
        <a:srgbClr val="0A3A5F"/>
      </a:dk1>
      <a:lt1>
        <a:srgbClr val="FFFFFF"/>
      </a:lt1>
      <a:dk2>
        <a:srgbClr val="44546A"/>
      </a:dk2>
      <a:lt2>
        <a:srgbClr val="E7E6E6"/>
      </a:lt2>
      <a:accent1>
        <a:srgbClr val="F7B518"/>
      </a:accent1>
      <a:accent2>
        <a:srgbClr val="036F7F"/>
      </a:accent2>
      <a:accent3>
        <a:srgbClr val="D31968"/>
      </a:accent3>
      <a:accent4>
        <a:srgbClr val="507F3A"/>
      </a:accent4>
      <a:accent5>
        <a:srgbClr val="DB8127"/>
      </a:accent5>
      <a:accent6>
        <a:srgbClr val="9D1D55"/>
      </a:accent6>
      <a:hlink>
        <a:srgbClr val="0A3A5F"/>
      </a:hlink>
      <a:folHlink>
        <a:srgbClr val="D3196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mplate2022" id="{A1B7F423-6286-1C48-9A61-02892F55E86C}" vid="{BAB55EED-815F-7940-8FCB-EEDA02944BEE}"/>
    </a:ext>
  </a:extLst>
</a:theme>
</file>

<file path=ppt/theme/theme2.xml><?xml version="1.0" encoding="utf-8"?>
<a:theme xmlns:a="http://schemas.openxmlformats.org/drawingml/2006/main" name="1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82F21C4D2FC854391D925ED2FBBA92C" ma:contentTypeVersion="55" ma:contentTypeDescription="Create a new document." ma:contentTypeScope="" ma:versionID="8154b1d3596dba1b2e2a0c18645af491">
  <xsd:schema xmlns:xsd="http://www.w3.org/2001/XMLSchema" xmlns:xs="http://www.w3.org/2001/XMLSchema" xmlns:p="http://schemas.microsoft.com/office/2006/metadata/properties" xmlns:ns2="04c0419d-644a-45bc-a728-dbad8d88e5df" xmlns:ns3="bc6cd6b6-b98e-4920-bded-d744d4fc35f1" targetNamespace="http://schemas.microsoft.com/office/2006/metadata/properties" ma:root="true" ma:fieldsID="bc73d9cfab952e388737b1babd73042a" ns2:_="" ns3:_="">
    <xsd:import namespace="04c0419d-644a-45bc-a728-dbad8d88e5df"/>
    <xsd:import namespace="bc6cd6b6-b98e-4920-bded-d744d4fc35f1"/>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Leaders" minOccurs="0"/>
                <xsd:element ref="ns2:Members" minOccurs="0"/>
                <xsd:element ref="ns2:Member_Groups" minOccurs="0"/>
                <xsd:element ref="ns2:Distribution_Groups" minOccurs="0"/>
                <xsd:element ref="ns2:LMS_Mappings" minOccurs="0"/>
                <xsd:element ref="ns2:Invited_Leaders" minOccurs="0"/>
                <xsd:element ref="ns2:Invited_Members" minOccurs="0"/>
                <xsd:element ref="ns2:Self_Registration_Enabled" minOccurs="0"/>
                <xsd:element ref="ns2:Has_Leaders_Only_SectionGroup" minOccurs="0"/>
                <xsd:element ref="ns2:Is_Collaboration_Space_Locked" minOccurs="0"/>
                <xsd:element ref="ns2:IsNotebookLocked" minOccurs="0"/>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Location" minOccurs="0"/>
                <xsd:element ref="ns2:Assignee" minOccurs="0"/>
                <xsd:element ref="ns2:Status" minOccurs="0"/>
                <xsd:element ref="ns2:Notes" minOccurs="0"/>
                <xsd:element ref="ns2:JiraTicket" minOccurs="0"/>
                <xsd:element ref="ns2:TVSlides"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c0419d-644a-45bc-a728-dbad8d88e5df" elementFormDefault="qualified">
    <xsd:import namespace="http://schemas.microsoft.com/office/2006/documentManagement/types"/>
    <xsd:import namespace="http://schemas.microsoft.com/office/infopath/2007/PartnerControls"/>
    <xsd:element name="NotebookType" ma:index="5" nillable="true" ma:displayName="Notebook Type" ma:internalName="NotebookType" ma:readOnly="false">
      <xsd:simpleType>
        <xsd:restriction base="dms:Text"/>
      </xsd:simpleType>
    </xsd:element>
    <xsd:element name="FolderType" ma:index="6" nillable="true" ma:displayName="Folder Type" ma:internalName="FolderType" ma:readOnly="false">
      <xsd:simpleType>
        <xsd:restriction base="dms:Text"/>
      </xsd:simpleType>
    </xsd:element>
    <xsd:element name="CultureName" ma:index="7" nillable="true" ma:displayName="Culture Name" ma:internalName="CultureName" ma:readOnly="false">
      <xsd:simpleType>
        <xsd:restriction base="dms:Text"/>
      </xsd:simpleType>
    </xsd:element>
    <xsd:element name="AppVersion" ma:index="8" nillable="true" ma:displayName="App Version" ma:internalName="AppVersion" ma:readOnly="false">
      <xsd:simpleType>
        <xsd:restriction base="dms:Text"/>
      </xsd:simpleType>
    </xsd:element>
    <xsd:element name="TeamsChannelId" ma:index="9" nillable="true" ma:displayName="Teams Channel Id" ma:internalName="TeamsChannelId" ma:readOnly="false">
      <xsd:simpleType>
        <xsd:restriction base="dms:Text"/>
      </xsd:simpleType>
    </xsd:element>
    <xsd:element name="Owner" ma:index="10" nillable="true" ma:displayName="Owner" ma:SearchPeopleOnly="false" ma:SharePointGroup="0" ma:internalName="Ow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11" nillable="true" ma:displayName="Math Settings" ma:internalName="Math_Settings" ma:readOnly="false">
      <xsd:simpleType>
        <xsd:restriction base="dms:Text"/>
      </xsd:simpleType>
    </xsd:element>
    <xsd:element name="DefaultSectionNames" ma:index="12" nillable="true" ma:displayName="Default Section Names" ma:internalName="DefaultSectionNames" ma:readOnly="false">
      <xsd:simpleType>
        <xsd:restriction base="dms:Note">
          <xsd:maxLength value="255"/>
        </xsd:restriction>
      </xsd:simpleType>
    </xsd:element>
    <xsd:element name="Templates" ma:index="13" nillable="true" ma:displayName="Templates" ma:internalName="Templates" ma:readOnly="false">
      <xsd:simpleType>
        <xsd:restriction base="dms:Note">
          <xsd:maxLength value="255"/>
        </xsd:restriction>
      </xsd:simpleType>
    </xsd:element>
    <xsd:element name="Leaders" ma:index="14" nillable="true" ma:displayName="Leaders" ma:SearchPeopleOnly="false" ma:SharePointGroup="0" ma:internalName="Leaders"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15" nillable="true" ma:displayName="Members" ma:SearchPeopleOnly="false" ma:SharePointGroup="0" ma:internalName="Members"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16" nillable="true" ma:displayName="Member Groups" ma:SearchPeopleOnly="false" ma:SharePointGroup="0" ma:internalName="Member_Groups"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17" nillable="true" ma:displayName="Distribution Groups" ma:internalName="Distribution_Groups" ma:readOnly="false">
      <xsd:simpleType>
        <xsd:restriction base="dms:Note">
          <xsd:maxLength value="255"/>
        </xsd:restriction>
      </xsd:simpleType>
    </xsd:element>
    <xsd:element name="LMS_Mappings" ma:index="18" nillable="true" ma:displayName="LMS Mappings" ma:internalName="LMS_Mappings" ma:readOnly="false">
      <xsd:simpleType>
        <xsd:restriction base="dms:Note">
          <xsd:maxLength value="255"/>
        </xsd:restriction>
      </xsd:simpleType>
    </xsd:element>
    <xsd:element name="Invited_Leaders" ma:index="19" nillable="true" ma:displayName="Invited Leaders" ma:internalName="Invited_Leaders" ma:readOnly="false">
      <xsd:simpleType>
        <xsd:restriction base="dms:Note">
          <xsd:maxLength value="255"/>
        </xsd:restriction>
      </xsd:simpleType>
    </xsd:element>
    <xsd:element name="Invited_Members" ma:index="20" nillable="true" ma:displayName="Invited Members" ma:internalName="Invited_Members" ma:readOnly="false">
      <xsd:simpleType>
        <xsd:restriction base="dms:Note">
          <xsd:maxLength value="255"/>
        </xsd:restriction>
      </xsd:simpleType>
    </xsd:element>
    <xsd:element name="Self_Registration_Enabled" ma:index="21" nillable="true" ma:displayName="Self Registration Enabled" ma:internalName="Self_Registration_Enabled" ma:readOnly="false">
      <xsd:simpleType>
        <xsd:restriction base="dms:Boolean"/>
      </xsd:simpleType>
    </xsd:element>
    <xsd:element name="Has_Leaders_Only_SectionGroup" ma:index="22" nillable="true" ma:displayName="Has Leaders Only SectionGroup" ma:internalName="Has_Leaders_Only_SectionGroup" ma:readOnly="false">
      <xsd:simpleType>
        <xsd:restriction base="dms:Boolean"/>
      </xsd:simpleType>
    </xsd:element>
    <xsd:element name="Is_Collaboration_Space_Locked" ma:index="23" nillable="true" ma:displayName="Is Collaboration Space Locked" ma:internalName="Is_Collaboration_Space_Locked" ma:readOnly="false">
      <xsd:simpleType>
        <xsd:restriction base="dms:Boolean"/>
      </xsd:simpleType>
    </xsd:element>
    <xsd:element name="IsNotebookLocked" ma:index="24" nillable="true" ma:displayName="Is Notebook Locked" ma:internalName="IsNotebookLocked" ma:readOnly="false">
      <xsd:simpleType>
        <xsd:restriction base="dms:Boolean"/>
      </xsd:simpleType>
    </xsd:element>
    <xsd:element name="MediaServiceMetadata" ma:index="25" nillable="true" ma:displayName="MediaServiceMetadata" ma:hidden="true" ma:internalName="MediaServiceMetadata" ma:readOnly="true">
      <xsd:simpleType>
        <xsd:restriction base="dms:Note"/>
      </xsd:simpleType>
    </xsd:element>
    <xsd:element name="MediaServiceFastMetadata" ma:index="26" nillable="true" ma:displayName="MediaServiceFastMetadata" ma:hidden="true" ma:internalName="MediaServiceFastMetadata" ma:readOnly="true">
      <xsd:simpleType>
        <xsd:restriction base="dms:Note"/>
      </xsd:simpleType>
    </xsd:element>
    <xsd:element name="MediaServiceDateTaken" ma:index="27" nillable="true" ma:displayName="MediaServiceDateTaken" ma:hidden="true" ma:internalName="MediaServiceDateTaken" ma:readOnly="true">
      <xsd:simpleType>
        <xsd:restriction base="dms:Text"/>
      </xsd:simpleType>
    </xsd:element>
    <xsd:element name="MediaServiceAutoTags" ma:index="28" nillable="true" ma:displayName="Tags" ma:internalName="MediaServiceAutoTags" ma:readOnly="true">
      <xsd:simpleType>
        <xsd:restriction base="dms:Text"/>
      </xsd:simpleType>
    </xsd:element>
    <xsd:element name="MediaLengthInSeconds" ma:index="32" nillable="true" ma:displayName="MediaLengthInSeconds" ma:hidden="true" ma:internalName="MediaLengthInSeconds" ma:readOnly="true">
      <xsd:simpleType>
        <xsd:restriction base="dms:Unknown"/>
      </xsd:simpleType>
    </xsd:element>
    <xsd:element name="MediaServiceOCR" ma:index="33" nillable="true" ma:displayName="Extracted Text" ma:internalName="MediaServiceOCR" ma:readOnly="true">
      <xsd:simpleType>
        <xsd:restriction base="dms:Note">
          <xsd:maxLength value="255"/>
        </xsd:restriction>
      </xsd:simpleType>
    </xsd:element>
    <xsd:element name="MediaServiceGenerationTime" ma:index="34" nillable="true" ma:displayName="MediaServiceGenerationTime" ma:hidden="true" ma:internalName="MediaServiceGenerationTime" ma:readOnly="true">
      <xsd:simpleType>
        <xsd:restriction base="dms:Text"/>
      </xsd:simpleType>
    </xsd:element>
    <xsd:element name="MediaServiceEventHashCode" ma:index="35" nillable="true" ma:displayName="MediaServiceEventHashCode" ma:hidden="true" ma:internalName="MediaServiceEventHashCode" ma:readOnly="true">
      <xsd:simpleType>
        <xsd:restriction base="dms:Text"/>
      </xsd:simpleType>
    </xsd:element>
    <xsd:element name="lcf76f155ced4ddcb4097134ff3c332f" ma:index="37" nillable="true" ma:taxonomy="true" ma:internalName="lcf76f155ced4ddcb4097134ff3c332f" ma:taxonomyFieldName="MediaServiceImageTags" ma:displayName="Image Tags" ma:readOnly="false" ma:fieldId="{5cf76f15-5ced-4ddc-b409-7134ff3c332f}" ma:taxonomyMulti="true" ma:sspId="ea199682-18ee-4490-8928-55ce5e34138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41" nillable="true" ma:displayName="MediaServiceObjectDetectorVersions" ma:hidden="true" ma:indexed="true" ma:internalName="MediaServiceObjectDetectorVersions" ma:readOnly="true">
      <xsd:simpleType>
        <xsd:restriction base="dms:Text"/>
      </xsd:simpleType>
    </xsd:element>
    <xsd:element name="MediaServiceSearchProperties" ma:index="42" nillable="true" ma:displayName="MediaServiceSearchProperties" ma:hidden="true" ma:internalName="MediaServiceSearchProperties" ma:readOnly="true">
      <xsd:simpleType>
        <xsd:restriction base="dms:Note"/>
      </xsd:simpleType>
    </xsd:element>
    <xsd:element name="MediaServiceLocation" ma:index="43" nillable="true" ma:displayName="Location" ma:indexed="true" ma:internalName="MediaServiceLocation" ma:readOnly="true">
      <xsd:simpleType>
        <xsd:restriction base="dms:Text"/>
      </xsd:simpleType>
    </xsd:element>
    <xsd:element name="Assignee" ma:index="44" nillable="true" ma:displayName="Assignee" ma:format="Dropdown" ma:list="UserInfo" ma:SharePointGroup="0" ma:internalName="Assigne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atus" ma:index="45" nillable="true" ma:displayName="Status" ma:format="Dropdown" ma:internalName="Status">
      <xsd:simpleType>
        <xsd:restriction base="dms:Choice">
          <xsd:enumeration value="In Progress"/>
          <xsd:enumeration value="Done"/>
          <xsd:enumeration value="Internal Review"/>
          <xsd:enumeration value="Cancelled"/>
          <xsd:enumeration value="On Hold"/>
          <xsd:enumeration value="Alert"/>
          <xsd:enumeration value="Not Needed"/>
          <xsd:enumeration value="With Client"/>
          <xsd:enumeration value="Assign to workstudy"/>
          <xsd:enumeration value="Intake"/>
          <xsd:enumeration value="At the Printer"/>
        </xsd:restriction>
      </xsd:simpleType>
    </xsd:element>
    <xsd:element name="Notes" ma:index="46" nillable="true" ma:displayName="Notes" ma:format="Dropdown" ma:internalName="Notes">
      <xsd:simpleType>
        <xsd:restriction base="dms:Note">
          <xsd:maxLength value="255"/>
        </xsd:restriction>
      </xsd:simpleType>
    </xsd:element>
    <xsd:element name="JiraTicket" ma:index="47" nillable="true" ma:displayName="Links" ma:format="Image" ma:internalName="JiraTicket">
      <xsd:complexType>
        <xsd:complexContent>
          <xsd:extension base="dms:URL">
            <xsd:sequence>
              <xsd:element name="Url" type="dms:ValidUrl" minOccurs="0" nillable="true"/>
              <xsd:element name="Description" type="xsd:string" nillable="true"/>
            </xsd:sequence>
          </xsd:extension>
        </xsd:complexContent>
      </xsd:complexType>
    </xsd:element>
    <xsd:element name="TVSlides" ma:index="48" nillable="true" ma:displayName="TV Slides" ma:format="Dropdown" ma:internalName="TVSlides">
      <xsd:simpleType>
        <xsd:restriction base="dms:Choice">
          <xsd:enumeration value="In Progress (WS designing)"/>
          <xsd:enumeration value="Uploaded (to Screencloud)"/>
          <xsd:enumeration value="Migrated to Project Folder (ready to close ticket)"/>
          <xsd:enumeration value="Not Needed"/>
          <xsd:enumeration value="Assigned (added to outline)"/>
        </xsd:restriction>
      </xsd:simpleType>
    </xsd:element>
    <xsd:element name="_Flow_SignoffStatus" ma:index="49" nillable="true" ma:displayName="Sign-off status" ma:internalName="Sign_x002d_off_x0020_status">
      <xsd:simpleType>
        <xsd:restriction base="dms:Text"/>
      </xsd:simpleType>
    </xsd:element>
    <xsd:element name="MediaServiceBillingMetadata" ma:index="5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6cd6b6-b98e-4920-bded-d744d4fc35f1" elementFormDefault="qualified">
    <xsd:import namespace="http://schemas.microsoft.com/office/2006/documentManagement/types"/>
    <xsd:import namespace="http://schemas.microsoft.com/office/infopath/2007/PartnerControls"/>
    <xsd:element name="TaxCatchAll" ma:index="38" nillable="true" ma:displayName="Taxonomy Catch All Column" ma:hidden="true" ma:list="{2518689e-eacc-4b26-9a75-e102c32a4270}" ma:internalName="TaxCatchAll" ma:showField="CatchAllData" ma:web="bc6cd6b6-b98e-4920-bded-d744d4fc35f1">
      <xsd:complexType>
        <xsd:complexContent>
          <xsd:extension base="dms:MultiChoiceLookup">
            <xsd:sequence>
              <xsd:element name="Value" type="dms:Lookup" maxOccurs="unbounded" minOccurs="0" nillable="true"/>
            </xsd:sequence>
          </xsd:extension>
        </xsd:complexContent>
      </xsd:complexType>
    </xsd:element>
    <xsd:element name="SharedWithUsers" ma:index="3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9"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ultureName xmlns="04c0419d-644a-45bc-a728-dbad8d88e5df" xsi:nil="true"/>
    <Status xmlns="04c0419d-644a-45bc-a728-dbad8d88e5df">Done</Status>
    <Self_Registration_Enabled xmlns="04c0419d-644a-45bc-a728-dbad8d88e5df" xsi:nil="true"/>
    <JiraTicket xmlns="04c0419d-644a-45bc-a728-dbad8d88e5df">
      <Url xsi:nil="true"/>
      <Description xsi:nil="true"/>
    </JiraTicket>
    <DefaultSectionNames xmlns="04c0419d-644a-45bc-a728-dbad8d88e5df" xsi:nil="true"/>
    <TeamsChannelId xmlns="04c0419d-644a-45bc-a728-dbad8d88e5df" xsi:nil="true"/>
    <TVSlides xmlns="04c0419d-644a-45bc-a728-dbad8d88e5df" xsi:nil="true"/>
    <Members xmlns="04c0419d-644a-45bc-a728-dbad8d88e5df">
      <UserInfo>
        <DisplayName/>
        <AccountId xsi:nil="true"/>
        <AccountType/>
      </UserInfo>
    </Members>
    <Invited_Members xmlns="04c0419d-644a-45bc-a728-dbad8d88e5df" xsi:nil="true"/>
    <Owner xmlns="04c0419d-644a-45bc-a728-dbad8d88e5df">
      <UserInfo>
        <DisplayName/>
        <AccountId xsi:nil="true"/>
        <AccountType/>
      </UserInfo>
    </Owner>
    <Math_Settings xmlns="04c0419d-644a-45bc-a728-dbad8d88e5df" xsi:nil="true"/>
    <Member_Groups xmlns="04c0419d-644a-45bc-a728-dbad8d88e5df">
      <UserInfo>
        <DisplayName/>
        <AccountId xsi:nil="true"/>
        <AccountType/>
      </UserInfo>
    </Member_Groups>
    <Has_Leaders_Only_SectionGroup xmlns="04c0419d-644a-45bc-a728-dbad8d88e5df" xsi:nil="true"/>
    <AppVersion xmlns="04c0419d-644a-45bc-a728-dbad8d88e5df" xsi:nil="true"/>
    <Assignee xmlns="04c0419d-644a-45bc-a728-dbad8d88e5df">
      <UserInfo>
        <DisplayName/>
        <AccountId xsi:nil="true"/>
        <AccountType/>
      </UserInfo>
    </Assignee>
    <NotebookType xmlns="04c0419d-644a-45bc-a728-dbad8d88e5df" xsi:nil="true"/>
    <Distribution_Groups xmlns="04c0419d-644a-45bc-a728-dbad8d88e5df" xsi:nil="true"/>
    <Templates xmlns="04c0419d-644a-45bc-a728-dbad8d88e5df" xsi:nil="true"/>
    <Is_Collaboration_Space_Locked xmlns="04c0419d-644a-45bc-a728-dbad8d88e5df" xsi:nil="true"/>
    <Notes xmlns="04c0419d-644a-45bc-a728-dbad8d88e5df" xsi:nil="true"/>
    <IsNotebookLocked xmlns="04c0419d-644a-45bc-a728-dbad8d88e5df" xsi:nil="true"/>
    <TaxCatchAll xmlns="bc6cd6b6-b98e-4920-bded-d744d4fc35f1" xsi:nil="true"/>
    <FolderType xmlns="04c0419d-644a-45bc-a728-dbad8d88e5df" xsi:nil="true"/>
    <Leaders xmlns="04c0419d-644a-45bc-a728-dbad8d88e5df">
      <UserInfo>
        <DisplayName/>
        <AccountId xsi:nil="true"/>
        <AccountType/>
      </UserInfo>
    </Leaders>
    <lcf76f155ced4ddcb4097134ff3c332f xmlns="04c0419d-644a-45bc-a728-dbad8d88e5df">
      <Terms xmlns="http://schemas.microsoft.com/office/infopath/2007/PartnerControls"/>
    </lcf76f155ced4ddcb4097134ff3c332f>
    <LMS_Mappings xmlns="04c0419d-644a-45bc-a728-dbad8d88e5df" xsi:nil="true"/>
    <Invited_Leaders xmlns="04c0419d-644a-45bc-a728-dbad8d88e5df" xsi:nil="true"/>
    <_Flow_SignoffStatus xmlns="04c0419d-644a-45bc-a728-dbad8d88e5df" xsi:nil="true"/>
  </documentManagement>
</p:properties>
</file>

<file path=customXml/itemProps1.xml><?xml version="1.0" encoding="utf-8"?>
<ds:datastoreItem xmlns:ds="http://schemas.openxmlformats.org/officeDocument/2006/customXml" ds:itemID="{23AEF6F7-FB74-4625-8680-A39AC47CC9B8}">
  <ds:schemaRefs>
    <ds:schemaRef ds:uri="04c0419d-644a-45bc-a728-dbad8d88e5df"/>
    <ds:schemaRef ds:uri="bc6cd6b6-b98e-4920-bded-d744d4fc35f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3BBBB8B-695F-4577-9F52-FB9A6E413C73}">
  <ds:schemaRefs>
    <ds:schemaRef ds:uri="http://schemas.microsoft.com/sharepoint/v3/contenttype/forms"/>
  </ds:schemaRefs>
</ds:datastoreItem>
</file>

<file path=customXml/itemProps3.xml><?xml version="1.0" encoding="utf-8"?>
<ds:datastoreItem xmlns:ds="http://schemas.openxmlformats.org/officeDocument/2006/customXml" ds:itemID="{B5142CA1-7B0A-46F2-A596-C023E7BF295D}">
  <ds:schemaRefs>
    <ds:schemaRef ds:uri="http://schemas.microsoft.com/office/2006/documentManagement/types"/>
    <ds:schemaRef ds:uri="http://schemas.openxmlformats.org/package/2006/metadata/core-properties"/>
    <ds:schemaRef ds:uri="http://purl.org/dc/elements/1.1/"/>
    <ds:schemaRef ds:uri="04c0419d-644a-45bc-a728-dbad8d88e5df"/>
    <ds:schemaRef ds:uri="http://www.w3.org/XML/1998/namespace"/>
    <ds:schemaRef ds:uri="http://schemas.microsoft.com/office/2006/metadata/properties"/>
    <ds:schemaRef ds:uri="http://purl.org/dc/terms/"/>
    <ds:schemaRef ds:uri="http://schemas.microsoft.com/office/infopath/2007/PartnerControls"/>
    <ds:schemaRef ds:uri="bc6cd6b6-b98e-4920-bded-d744d4fc35f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216</TotalTime>
  <Words>5781</Words>
  <Application>Microsoft Macintosh PowerPoint</Application>
  <PresentationFormat>Widescreen</PresentationFormat>
  <Paragraphs>690</Paragraphs>
  <Slides>69</Slides>
  <Notes>69</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69</vt:i4>
      </vt:variant>
    </vt:vector>
  </HeadingPairs>
  <TitlesOfParts>
    <vt:vector size="81" baseType="lpstr">
      <vt:lpstr>Aptos</vt:lpstr>
      <vt:lpstr>Arial</vt:lpstr>
      <vt:lpstr>Arial,Sans-Serif</vt:lpstr>
      <vt:lpstr>Calibri</vt:lpstr>
      <vt:lpstr>Calibri Light</vt:lpstr>
      <vt:lpstr>Courier New</vt:lpstr>
      <vt:lpstr>Courier New,monospace</vt:lpstr>
      <vt:lpstr>Source Sans 3</vt:lpstr>
      <vt:lpstr>Source Sans Pro</vt:lpstr>
      <vt:lpstr>Wingdings</vt:lpstr>
      <vt:lpstr>Office Theme</vt:lpstr>
      <vt:lpstr>1_Office Theme</vt:lpstr>
      <vt:lpstr>Welcome to Professional Development Week</vt:lpstr>
      <vt:lpstr>Learner-Centered Teaching: Creating Classrooms Filled with Curiosity, Honesty, and Meaning-Making</vt:lpstr>
      <vt:lpstr>Professional Development Week | President’s Address </vt:lpstr>
      <vt:lpstr>Culture Makes Strategy Possible</vt:lpstr>
      <vt:lpstr>Numbers</vt:lpstr>
      <vt:lpstr>Enrollment | AFTE</vt:lpstr>
      <vt:lpstr>Achieving HSI Designation</vt:lpstr>
      <vt:lpstr>Retention</vt:lpstr>
      <vt:lpstr>Leading the System in Retention</vt:lpstr>
      <vt:lpstr>Retention By Ethnicity</vt:lpstr>
      <vt:lpstr>Graduation</vt:lpstr>
      <vt:lpstr>Bachelor’s Degrees</vt:lpstr>
      <vt:lpstr>Commencement Stats</vt:lpstr>
      <vt:lpstr>Budget and Reserves</vt:lpstr>
      <vt:lpstr>Where Our Money Comes From</vt:lpstr>
      <vt:lpstr>In Person vs Online Tuition Actual Revenue FY26 Resident and Non-Resident</vt:lpstr>
      <vt:lpstr>Reserve Balance History</vt:lpstr>
      <vt:lpstr>Capital Projects Completed in 25/26 </vt:lpstr>
      <vt:lpstr>Facilities and RRR projects completed in 25/26</vt:lpstr>
      <vt:lpstr>Capital Projects Planned for 26/27 </vt:lpstr>
      <vt:lpstr>RRR Facilities Project Investments planned </vt:lpstr>
      <vt:lpstr>Projects to be Initiated with Architectural and Design Plans</vt:lpstr>
      <vt:lpstr>Staffing</vt:lpstr>
      <vt:lpstr>VPIS Search</vt:lpstr>
      <vt:lpstr>Compensation Plan</vt:lpstr>
      <vt:lpstr>APT Title and Banner Class Transparency</vt:lpstr>
      <vt:lpstr>APT Banner Class Codes</vt:lpstr>
      <vt:lpstr>Coaching for Professional Growth</vt:lpstr>
      <vt:lpstr>Grants at PPSC</vt:lpstr>
      <vt:lpstr>Intent to Apply for Grant Opportunity</vt:lpstr>
      <vt:lpstr>Promise Programs</vt:lpstr>
      <vt:lpstr>Enrollment &amp; Reach</vt:lpstr>
      <vt:lpstr>Retention Improvement</vt:lpstr>
      <vt:lpstr>First Nations Promise</vt:lpstr>
      <vt:lpstr>District 11 Promise</vt:lpstr>
      <vt:lpstr>District 2 Promise</vt:lpstr>
      <vt:lpstr>Instructional Services</vt:lpstr>
      <vt:lpstr>Concurrent Enrollment 5-Year Trend</vt:lpstr>
      <vt:lpstr>Online Learning</vt:lpstr>
      <vt:lpstr>AI</vt:lpstr>
      <vt:lpstr>New &amp; Upcoming Programs</vt:lpstr>
      <vt:lpstr>Student Experience &amp; Equity</vt:lpstr>
      <vt:lpstr>Single Stop – 5 Year Summary</vt:lpstr>
      <vt:lpstr>Strategic Plan</vt:lpstr>
      <vt:lpstr>PPSC Strategic Plan </vt:lpstr>
      <vt:lpstr>Strategic Plan | Accomplishments</vt:lpstr>
      <vt:lpstr>Strategic Plan | One Direction</vt:lpstr>
      <vt:lpstr>Strategic Plan | Actionable Steps</vt:lpstr>
      <vt:lpstr>Strategic Plan | What we are Hearing</vt:lpstr>
      <vt:lpstr>Enhancing the PPSC Experience</vt:lpstr>
      <vt:lpstr>Employee Apparel</vt:lpstr>
      <vt:lpstr>Wayfinding</vt:lpstr>
      <vt:lpstr>Questions?</vt:lpstr>
      <vt:lpstr>Kudos</vt:lpstr>
      <vt:lpstr>Kudos – College-Wide Success</vt:lpstr>
      <vt:lpstr>Kudos – Student Success</vt:lpstr>
      <vt:lpstr>Kudos – Program Success</vt:lpstr>
      <vt:lpstr>Kudos – Program Success Cont.</vt:lpstr>
      <vt:lpstr>Kudos – Faculty/Staff Success</vt:lpstr>
      <vt:lpstr>Kudos – Faculty/Staff Success Cont.</vt:lpstr>
      <vt:lpstr>Student Graduation Feedback to Specific Professors</vt:lpstr>
      <vt:lpstr>Student Graduation Feedback to Specific Professors – pg 2</vt:lpstr>
      <vt:lpstr>Student Graduation Feedback to Specific Professors – pg 3</vt:lpstr>
      <vt:lpstr>Student Graduation Feedback to Specific Professors – pg 4</vt:lpstr>
      <vt:lpstr>Student Graduation Feedback to Specific Professors – pg 5</vt:lpstr>
      <vt:lpstr>Student Graduation Feedback to Specific Professors – pg 6</vt:lpstr>
      <vt:lpstr>Student Graduation Feedback to Specific Professors – pg 7</vt:lpstr>
      <vt:lpstr>Student Graduation Feedback to Specific Professors – pg 8</vt:lpstr>
      <vt:lpstr>Student Graduation Feedback to Specific Professors – pg 9</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Dolan, Noel</dc:creator>
  <cp:lastModifiedBy>Boyce, Carrie</cp:lastModifiedBy>
  <cp:revision>15</cp:revision>
  <cp:lastPrinted>2024-08-12T13:56:03Z</cp:lastPrinted>
  <dcterms:created xsi:type="dcterms:W3CDTF">2022-08-09T18:34:16Z</dcterms:created>
  <dcterms:modified xsi:type="dcterms:W3CDTF">2026-08-10T18:34:37Z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0x010100D82F21C4D2FC854391D925ED2FBBA92C</vt:lpwstr>
  </property>
  <property fmtid="{D5CDD505-2E9C-101B-9397-08002B2CF9AE}" pid="3" name="MediaServiceImageTags">
    <vt:lpwstr/>
  </property>
</Properties>
</file>