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692" y="108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 flipV="1">
            <a:off x="2509962" y="2024733"/>
            <a:ext cx="491529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8626" y="1790518"/>
            <a:ext cx="0" cy="292263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2542019" y="1530315"/>
            <a:ext cx="1208860" cy="1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5838457" y="1539097"/>
            <a:ext cx="1293634" cy="0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0645" y="1880215"/>
            <a:ext cx="2039909" cy="4051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Assistant to the Dean</a:t>
            </a:r>
            <a:endParaRPr lang="en-US" sz="1200" b="1">
              <a:ln w="3175">
                <a:noFill/>
              </a:ln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>
                <a:solidFill>
                  <a:schemeClr val="tx1"/>
                </a:solidFill>
                <a:cs typeface="Times New Roman"/>
              </a:rPr>
              <a:t>Mara Pinell</a:t>
            </a:r>
            <a:endParaRPr lang="en-US" sz="1200" b="1" i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36669" y="1014132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>
                <a:solidFill>
                  <a:schemeClr val="bg1"/>
                </a:solidFill>
                <a:cs typeface="Times New Roman"/>
              </a:rPr>
              <a:t>Rob Hudson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917129" y="2708763"/>
            <a:ext cx="1641104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Nick Schmidt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Dana Robak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>
                <a:solidFill>
                  <a:schemeClr val="tx1"/>
                </a:solidFill>
                <a:ea typeface="+mn-lt"/>
                <a:cs typeface="+mn-lt"/>
              </a:rPr>
              <a:t>Danielle White</a:t>
            </a: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Business &amp; Technology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Maria de la Cruz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Public Service</a:t>
            </a:r>
          </a:p>
          <a:p>
            <a:pPr algn="ctr"/>
            <a:r>
              <a:rPr lang="en-US" sz="1400" b="1">
                <a:ln w="3175">
                  <a:noFill/>
                </a:ln>
                <a:solidFill>
                  <a:schemeClr val="tx1"/>
                </a:solidFill>
                <a:cs typeface="Calibri"/>
              </a:rPr>
              <a:t>Tina Bynum</a:t>
            </a:r>
            <a:endParaRPr lang="en-US" sz="1400" b="1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658509" y="225204"/>
            <a:ext cx="1819275" cy="5429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cs typeface="Calibri"/>
              </a:rPr>
              <a:t>BTPSadmin@pikespeak.edu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pikespeak.edu/BTPS</a:t>
            </a:r>
            <a:endParaRPr lang="en-US" sz="10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02106" y="1124725"/>
            <a:ext cx="2634503" cy="6195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Emergency Service Administration - ESA </a:t>
            </a:r>
            <a:endParaRPr lang="en-US" sz="11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Teresa Ward,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Woody Boyd - Faculty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628775" cy="5429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en-US" sz="1000" b="1" baseline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Centennial Campus F300</a:t>
            </a:r>
            <a:r>
              <a:rPr lang="en-US" sz="100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en-US" sz="1000" b="1" baseline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719-502-3300</a:t>
            </a:r>
            <a:endParaRPr lang="en-US" sz="1000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948519" y="1128399"/>
            <a:ext cx="2450575" cy="8460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Law Enforcement Academy - LEA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Catherine LaBrecque, Director</a:t>
            </a:r>
          </a:p>
          <a:p>
            <a:pPr algn="ctr"/>
            <a:r>
              <a:rPr lang="en-US" sz="1100">
                <a:solidFill>
                  <a:schemeClr val="tx1"/>
                </a:solidFill>
                <a:cs typeface="Times New Roman"/>
              </a:rPr>
              <a:t>Gary Horton - Faculty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468974" y="4225650"/>
            <a:ext cx="2284978" cy="10601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Culinary Arts – CUA </a:t>
            </a:r>
            <a:endParaRPr lang="en-US" sz="1200" b="1">
              <a:ln w="3175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Richard Carpenter, Co-Chair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Michael Paradiso, Co-Chair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Heidi Block, Gary Hino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33789" y="3103727"/>
            <a:ext cx="2293959" cy="55387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Accounting - ACC/FIN </a:t>
            </a:r>
            <a:endParaRPr lang="en-US" sz="1200" b="1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Cristal Breitbeil,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ea typeface="Calibri"/>
                <a:cs typeface="Times New Roman"/>
              </a:rPr>
              <a:t>Dallas Pierce</a:t>
            </a:r>
            <a:endParaRPr lang="en-US" sz="1200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14649" y="3657426"/>
            <a:ext cx="2313009" cy="9856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Business – BUS</a:t>
            </a:r>
          </a:p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(BTE/MAN/MAR)</a:t>
            </a:r>
            <a:endParaRPr lang="en-US" sz="1200" b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Carol Kurkowski, Chair</a:t>
            </a:r>
            <a:endParaRPr lang="en-US" sz="1200" i="1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Dennis Natali, David Smythe, Gary Bogner, Karla Wright-Giles</a:t>
            </a:r>
            <a:endParaRPr lang="en-US" sz="120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14738" y="5599935"/>
            <a:ext cx="2313009" cy="115239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Networking &amp;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Cyber Security – CNG/CYB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Nathan Roskop, 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Austin, Nate Wadman, 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Neil Everingham, Joel Ramirez, Michael Hutchison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467207" y="5327685"/>
            <a:ext cx="2321073" cy="84633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Economics – ECO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Warren Munick,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Miki Anderson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4840042" y="3092418"/>
            <a:ext cx="4677504" cy="3666596"/>
            <a:chOff x="4831630" y="3728900"/>
            <a:chExt cx="4677504" cy="3041640"/>
          </a:xfrm>
        </p:grpSpPr>
        <p:sp>
          <p:nvSpPr>
            <p:cNvPr id="22" name="Rounded Rectangle 21"/>
            <p:cNvSpPr/>
            <p:nvPr/>
          </p:nvSpPr>
          <p:spPr>
            <a:xfrm>
              <a:off x="4831630" y="3728900"/>
              <a:ext cx="2316371" cy="126692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Criminal Justice – CRJ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Michael Merson,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Jason DeVaux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Ken Morris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Ann Rusin-Egnor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847466" y="5015742"/>
              <a:ext cx="2298442" cy="175479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Fire Science Technology – FST/FSW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Jamie Gutschick,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Ty Mather,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David Cates, Co-Chair</a:t>
              </a: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Kristofor Johnson, Co-Chair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183460" y="3742098"/>
              <a:ext cx="2325674" cy="9041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Early Childhood Education - ECE</a:t>
              </a:r>
              <a:endParaRPr lang="en-US" sz="1200" b="1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Deborah </a:t>
              </a:r>
              <a:r>
                <a:rPr lang="en-US" sz="1200" i="1" err="1">
                  <a:solidFill>
                    <a:schemeClr val="tx1"/>
                  </a:solidFill>
                  <a:cs typeface="Times New Roman"/>
                </a:rPr>
                <a:t>Palarino</a:t>
              </a:r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Kassy Lopez, Laura </a:t>
              </a:r>
              <a:r>
                <a:rPr lang="en-US" sz="1200" err="1">
                  <a:solidFill>
                    <a:schemeClr val="tx1"/>
                  </a:solidFill>
                  <a:cs typeface="Times New Roman"/>
                </a:rPr>
                <a:t>Zyonse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174358" y="5370607"/>
              <a:ext cx="2334573" cy="67977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Paralegal – PAR</a:t>
              </a:r>
              <a:r>
                <a:rPr lang="en-US" sz="1200" b="1">
                  <a:ln w="3175">
                    <a:noFill/>
                  </a:ln>
                  <a:solidFill>
                    <a:schemeClr val="accent6">
                      <a:lumMod val="75000"/>
                    </a:schemeClr>
                  </a:solidFill>
                  <a:cs typeface="Times New Roman"/>
                </a:rPr>
                <a:t> </a:t>
              </a:r>
              <a:endParaRPr lang="en-US" sz="1200" b="1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en-US" sz="1200" i="1">
                  <a:solidFill>
                    <a:schemeClr val="tx1"/>
                  </a:solidFill>
                  <a:cs typeface="Times New Roman"/>
                </a:rPr>
                <a:t>Jason DeVaux, Chair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Chris Bratschi</a:t>
              </a:r>
            </a:p>
            <a:p>
              <a:pPr algn="ctr"/>
              <a:r>
                <a:rPr lang="en-US" sz="1200">
                  <a:solidFill>
                    <a:schemeClr val="tx1"/>
                  </a:solidFill>
                  <a:cs typeface="Times New Roman"/>
                </a:rPr>
                <a:t>Lynn Chase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7173047" y="6086208"/>
              <a:ext cx="2307742" cy="6843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Social Work – SWK/WST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Martina Porter, Chair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Tiko Hardy</a:t>
              </a:r>
              <a:endParaRPr lang="en-US" sz="1200" dirty="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135664" y="4643118"/>
            <a:ext cx="2265712" cy="94724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Computer Information Systems – CIS/CWB </a:t>
            </a:r>
            <a:endParaRPr lang="en-US" sz="1200" b="1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Julie Mannering, Chair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Clint Schafer, </a:t>
            </a: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Joe Gilson, Tom Atwood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467207" y="3092417"/>
            <a:ext cx="2286745" cy="110439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Computer Science – CSC</a:t>
            </a:r>
          </a:p>
          <a:p>
            <a:pPr algn="ctr"/>
            <a:r>
              <a:rPr lang="en-US" sz="1200" i="1">
                <a:ea typeface="+mn-lt"/>
                <a:cs typeface="+mn-lt"/>
              </a:rPr>
              <a:t>Ken Riddle, Chair</a:t>
            </a:r>
            <a:endParaRPr lang="en-US" i="1">
              <a:ea typeface="+mn-lt"/>
              <a:cs typeface="+mn-lt"/>
            </a:endParaRPr>
          </a:p>
          <a:p>
            <a:pPr algn="ctr"/>
            <a:r>
              <a:rPr lang="en-US" sz="1200">
                <a:solidFill>
                  <a:schemeClr val="bg1"/>
                </a:solidFill>
                <a:cs typeface="Times New Roman"/>
              </a:rPr>
              <a:t>Iveta Holeckova, Chander Thangavelu, Keshav Bidari, Monica Novack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2467207" y="6197042"/>
            <a:ext cx="2330376" cy="55820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cs typeface="Times New Roman"/>
              </a:rPr>
              <a:t>Hospitality – HOS</a:t>
            </a:r>
          </a:p>
          <a:p>
            <a:pPr algn="ctr"/>
            <a:r>
              <a:rPr lang="en-US" sz="1200" i="1">
                <a:solidFill>
                  <a:schemeClr val="bg1"/>
                </a:solidFill>
                <a:cs typeface="Times New Roman"/>
              </a:rPr>
              <a:t>Herman Crawford,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1075" y="54834"/>
            <a:ext cx="3185754" cy="937554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202107" y="1801030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cs typeface="Times New Roman"/>
              </a:rPr>
              <a:t>Cyber Security - CYB</a:t>
            </a: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Mike Krakow, Director</a:t>
            </a:r>
          </a:p>
        </p:txBody>
      </p:sp>
      <p:sp>
        <p:nvSpPr>
          <p:cNvPr id="9" name="Rounded Rectangle 46">
            <a:extLst>
              <a:ext uri="{FF2B5EF4-FFF2-40B4-BE49-F238E27FC236}">
                <a16:creationId xmlns:a16="http://schemas.microsoft.com/office/drawing/2014/main" id="{3916DB87-F808-B58F-93D2-D809CA949D14}"/>
              </a:ext>
            </a:extLst>
          </p:cNvPr>
          <p:cNvSpPr/>
          <p:nvPr/>
        </p:nvSpPr>
        <p:spPr>
          <a:xfrm>
            <a:off x="7194307" y="4225417"/>
            <a:ext cx="2307742" cy="8249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Education – EDU</a:t>
            </a:r>
          </a:p>
          <a:p>
            <a:pPr algn="ctr"/>
            <a:r>
              <a:rPr lang="en-US" sz="1200" i="1">
                <a:solidFill>
                  <a:schemeClr val="tx1"/>
                </a:solidFill>
                <a:cs typeface="Calibri"/>
              </a:rPr>
              <a:t>Althea Jordan, Chair</a:t>
            </a:r>
          </a:p>
          <a:p>
            <a:pPr algn="ctr"/>
            <a:r>
              <a:rPr lang="en-US" sz="1200">
                <a:solidFill>
                  <a:schemeClr val="tx1"/>
                </a:solidFill>
                <a:cs typeface="Calibri"/>
              </a:rPr>
              <a:t>Barbara Garrett (AAA)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cd6b6-b98e-4920-bded-d744d4fc35f1" xsi:nil="true"/>
    <lcf76f155ced4ddcb4097134ff3c332f xmlns="04c0419d-644a-45bc-a728-dbad8d88e5df">
      <Terms xmlns="http://schemas.microsoft.com/office/infopath/2007/PartnerControls"/>
    </lcf76f155ced4ddcb4097134ff3c332f>
    <SharedWithUsers xmlns="bc6cd6b6-b98e-4920-bded-d744d4fc35f1">
      <UserInfo>
        <DisplayName>PPCC-BPS Administrative Visitors</DisplayName>
        <AccountId>4</AccountId>
        <AccountType/>
      </UserInfo>
      <UserInfo>
        <DisplayName>PPCC-BPS Administrative Members</DisplayName>
        <AccountId>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797628-19C6-4D66-9AD4-A97F6F0A322D}"/>
</file>

<file path=customXml/itemProps3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309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lastModifiedBy>White, Danielle</cp:lastModifiedBy>
  <cp:revision>24</cp:revision>
  <cp:lastPrinted>2023-08-10T18:48:22Z</cp:lastPrinted>
  <dcterms:created xsi:type="dcterms:W3CDTF">2009-03-18T19:02:37Z</dcterms:created>
  <dcterms:modified xsi:type="dcterms:W3CDTF">2024-05-08T22:48:18Z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